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3052762"/>
            <a:ext cx="86772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700808"/>
            <a:ext cx="107632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797152"/>
            <a:ext cx="53625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81128"/>
            <a:ext cx="24482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349176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82179"/>
            <a:ext cx="34563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152" y="5589240"/>
            <a:ext cx="184784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670771"/>
            <a:ext cx="223224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22032"/>
            <a:ext cx="3096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268760"/>
            <a:ext cx="106584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339600"/>
            <a:ext cx="216024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3469034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4509120"/>
            <a:ext cx="115212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497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541664"/>
            <a:ext cx="244827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543050"/>
            <a:ext cx="106965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645024"/>
            <a:ext cx="172819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14475"/>
            <a:ext cx="1070610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587627"/>
            <a:ext cx="31683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669408"/>
            <a:ext cx="31683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557337"/>
            <a:ext cx="1077277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557337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3491" y="3645024"/>
            <a:ext cx="19442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43050"/>
            <a:ext cx="10648950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646168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3658359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47875"/>
            <a:ext cx="107251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148012"/>
            <a:ext cx="86409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1598" y="3148012"/>
            <a:ext cx="1578337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901" y="314801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19237"/>
            <a:ext cx="10829925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57301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689712"/>
            <a:ext cx="187220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680928"/>
            <a:ext cx="1872208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320" y="4680928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38350"/>
            <a:ext cx="107442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068960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196" y="3068960"/>
            <a:ext cx="122413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068960"/>
            <a:ext cx="122413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62162"/>
            <a:ext cx="107442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3148011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148011"/>
            <a:ext cx="100811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9192" y="312362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2026-02-01T06:52:16Z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