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3043237"/>
            <a:ext cx="86677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85937"/>
            <a:ext cx="107251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81175"/>
            <a:ext cx="1070610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708920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204864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28800"/>
            <a:ext cx="1068705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3717032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1412776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079700"/>
            <a:ext cx="10393610" cy="5686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1988840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40768"/>
            <a:ext cx="1064895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5025368"/>
            <a:ext cx="230425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412776"/>
            <a:ext cx="18002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177544"/>
            <a:ext cx="18002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930120"/>
            <a:ext cx="24482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652712"/>
            <a:ext cx="108108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5" y="2677096"/>
            <a:ext cx="2021061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1162050"/>
            <a:ext cx="10668000" cy="569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3025"/>
            <a:ext cx="1066800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2026-02-01T05:50:22Z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