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2981325"/>
            <a:ext cx="67722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24012"/>
            <a:ext cx="101441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624012"/>
            <a:ext cx="6000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73016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295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23862" y="6564660"/>
            <a:ext cx="11344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366" y="1268760"/>
            <a:ext cx="10690722" cy="55930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058366" y="1268760"/>
            <a:ext cx="1069072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7244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6093296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306910"/>
            <a:ext cx="11120933" cy="55510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23391" y="1306910"/>
            <a:ext cx="1112093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09700"/>
            <a:ext cx="112871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636912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628800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19262"/>
            <a:ext cx="112966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636912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05064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287" y="3116584"/>
            <a:ext cx="9573773" cy="3721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2150776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181225"/>
            <a:ext cx="113347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181225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09775"/>
            <a:ext cx="113633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05064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752600"/>
            <a:ext cx="77152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04864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7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04864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9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60360"/>
            <a:ext cx="113061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636912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8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5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0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068960"/>
            <a:ext cx="114109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4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9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3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9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47837"/>
            <a:ext cx="113347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53184"/>
            <a:ext cx="367240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502151"/>
            <a:ext cx="208823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7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50637"/>
            <a:ext cx="11296650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71700"/>
            <a:ext cx="114204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996952"/>
            <a:ext cx="3117949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3" y="3907156"/>
            <a:ext cx="1728192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8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14500"/>
            <a:ext cx="11430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429" y="3453384"/>
            <a:ext cx="10779571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680" y="4369684"/>
            <a:ext cx="10779571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4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99856"/>
            <a:ext cx="10789468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426064"/>
            <a:ext cx="10789468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60" y="5330966"/>
            <a:ext cx="10789468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12118"/>
            <a:ext cx="112871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43062"/>
            <a:ext cx="103441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43062"/>
            <a:ext cx="6000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54927"/>
            <a:ext cx="600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196752"/>
            <a:ext cx="96583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052736"/>
            <a:ext cx="6000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3068960"/>
            <a:ext cx="6000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4" y="5085184"/>
            <a:ext cx="6000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1196752"/>
            <a:ext cx="94202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199800"/>
            <a:ext cx="60007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1" y="3068960"/>
            <a:ext cx="600075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0" y="5157192"/>
            <a:ext cx="60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2026-02-03T03:51:51Z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