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3028950"/>
            <a:ext cx="87249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247775"/>
            <a:ext cx="10687050" cy="561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4581128"/>
            <a:ext cx="64807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1004465"/>
            <a:ext cx="10513813" cy="5853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924944"/>
            <a:ext cx="64807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57325"/>
            <a:ext cx="1059180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1468381"/>
            <a:ext cx="64807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81162"/>
            <a:ext cx="1070610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841504"/>
            <a:ext cx="64807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843087"/>
            <a:ext cx="494347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2420888"/>
            <a:ext cx="64807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84784"/>
            <a:ext cx="1072515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905736"/>
            <a:ext cx="25922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2776"/>
            <a:ext cx="1079182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1471456"/>
            <a:ext cx="295232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093344"/>
            <a:ext cx="396044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6966" y="4712960"/>
            <a:ext cx="1728193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724150"/>
            <a:ext cx="1072515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724150"/>
            <a:ext cx="172819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268760"/>
            <a:ext cx="10658475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43025"/>
            <a:ext cx="10658475" cy="551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23975"/>
            <a:ext cx="10715625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84784"/>
            <a:ext cx="10715625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484784"/>
            <a:ext cx="106203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2026-02-01T06:15:42Z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