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2986087"/>
            <a:ext cx="66579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4149080"/>
            <a:ext cx="113442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1" y="1150986"/>
            <a:ext cx="10818043" cy="57070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817504"/>
            <a:ext cx="57606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633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673971"/>
            <a:ext cx="57606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645024"/>
            <a:ext cx="57606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348880"/>
            <a:ext cx="57606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66837"/>
            <a:ext cx="113347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95425"/>
            <a:ext cx="114395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775"/>
            <a:ext cx="114395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7" y="1377344"/>
            <a:ext cx="4464496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5" y="3226312"/>
            <a:ext cx="4464496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5111856"/>
            <a:ext cx="3960441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52650"/>
            <a:ext cx="113728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00" y="3082296"/>
            <a:ext cx="10871001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00" y="4039374"/>
            <a:ext cx="10871001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96868"/>
            <a:ext cx="10798993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1" y="4629896"/>
            <a:ext cx="10798993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0" y="5574607"/>
            <a:ext cx="10798993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412776"/>
            <a:ext cx="10287000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12776"/>
            <a:ext cx="57606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12976"/>
            <a:ext cx="57606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013176"/>
            <a:ext cx="576064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21" y="1340768"/>
            <a:ext cx="99536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7" y="2265824"/>
            <a:ext cx="11134725" cy="346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1442504"/>
            <a:ext cx="57606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2944" y="2291360"/>
            <a:ext cx="576064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2944" y="3153968"/>
            <a:ext cx="576064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2944" y="4939172"/>
            <a:ext cx="576064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484784"/>
            <a:ext cx="576064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99296"/>
            <a:ext cx="576064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440" y="4206552"/>
            <a:ext cx="576064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2026-02-02T17:04:32Z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