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56" r:id="rId3"/>
    <p:sldId id="357" r:id="rId4"/>
    <p:sldId id="358" r:id="rId5"/>
    <p:sldId id="384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  <p:sldId id="372" r:id="rId20"/>
    <p:sldId id="373" r:id="rId21"/>
    <p:sldId id="374" r:id="rId22"/>
    <p:sldId id="375" r:id="rId23"/>
    <p:sldId id="376" r:id="rId2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416" y="3068960"/>
            <a:ext cx="10521168" cy="720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71587"/>
            <a:ext cx="11401425" cy="431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352" y="2204864"/>
            <a:ext cx="2532360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366" y="3138486"/>
            <a:ext cx="3251361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4030592"/>
            <a:ext cx="3251361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075" y="1124744"/>
            <a:ext cx="1175385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2132856"/>
            <a:ext cx="1133475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585" y="980728"/>
            <a:ext cx="11096839" cy="579005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2204864"/>
            <a:ext cx="1656184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3282540"/>
            <a:ext cx="2878112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5301208"/>
            <a:ext cx="1584176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56792"/>
            <a:ext cx="11439525" cy="482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2564904"/>
            <a:ext cx="1368152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726288"/>
            <a:ext cx="360040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449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4653136"/>
            <a:ext cx="1080120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4653135"/>
            <a:ext cx="1152128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68760"/>
            <a:ext cx="11353800" cy="539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204864"/>
            <a:ext cx="2016224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2204864"/>
            <a:ext cx="600075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2635" y="5085184"/>
            <a:ext cx="893365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5158336"/>
            <a:ext cx="1728192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00808"/>
            <a:ext cx="11449050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3645024"/>
            <a:ext cx="2016224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6302" y="3649608"/>
            <a:ext cx="1854274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124075"/>
            <a:ext cx="11372850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3094488"/>
            <a:ext cx="2088232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3064784"/>
            <a:ext cx="60007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287" y="1211200"/>
            <a:ext cx="11401425" cy="563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6093296"/>
            <a:ext cx="2088232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12776"/>
            <a:ext cx="11753850" cy="436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84784"/>
            <a:ext cx="11458575" cy="459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67960" y="1464984"/>
            <a:ext cx="2112616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0729" y="3455512"/>
            <a:ext cx="1793863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4401680"/>
            <a:ext cx="2495896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12" y="1196752"/>
            <a:ext cx="11382375" cy="554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2157240"/>
            <a:ext cx="1368152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109568"/>
            <a:ext cx="1368152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28800"/>
            <a:ext cx="11401425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1640992"/>
            <a:ext cx="2376264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5589240"/>
            <a:ext cx="1728192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475" y="1195949"/>
            <a:ext cx="11449050" cy="562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204864"/>
            <a:ext cx="3168352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5157192"/>
            <a:ext cx="1656184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2157412"/>
            <a:ext cx="10991850" cy="254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0" y="1124744"/>
            <a:ext cx="1173480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605087"/>
            <a:ext cx="11430000" cy="164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7703" y="1198459"/>
            <a:ext cx="10860905" cy="561491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1166467"/>
            <a:ext cx="1872208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2805312"/>
            <a:ext cx="2592288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5867" y="5301208"/>
            <a:ext cx="1614029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68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68760"/>
            <a:ext cx="11334750" cy="508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928095"/>
            <a:ext cx="2160240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4797152"/>
            <a:ext cx="2736304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43075"/>
            <a:ext cx="11563350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517232"/>
            <a:ext cx="2990850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6400" y="1743075"/>
            <a:ext cx="1512168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9496" y="4444541"/>
            <a:ext cx="3096344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24343"/>
            <a:ext cx="11391900" cy="553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4317480"/>
            <a:ext cx="2736304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9933" y="6166448"/>
            <a:ext cx="2094659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523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1305336"/>
            <a:ext cx="2808312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2189" y="4075599"/>
            <a:ext cx="2184251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1853" y="5877272"/>
            <a:ext cx="211675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2026-02-02T13:33:58Z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