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56" r:id="rId3"/>
    <p:sldId id="373" r:id="rId4"/>
    <p:sldId id="374" r:id="rId5"/>
    <p:sldId id="375" r:id="rId6"/>
    <p:sldId id="376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957512"/>
            <a:ext cx="99345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17244"/>
            <a:ext cx="11154270" cy="57407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117244"/>
            <a:ext cx="542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00187"/>
            <a:ext cx="11096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164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3270111"/>
            <a:ext cx="11401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40148"/>
            <a:ext cx="113823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09675"/>
            <a:ext cx="114966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1219200"/>
            <a:ext cx="1131570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12976"/>
            <a:ext cx="5429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136" y="5231896"/>
            <a:ext cx="542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887" y="1196752"/>
            <a:ext cx="10944225" cy="553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96752"/>
            <a:ext cx="5429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2856"/>
            <a:ext cx="542925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4221088"/>
            <a:ext cx="542925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6102127"/>
            <a:ext cx="542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4784"/>
            <a:ext cx="10877550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484784"/>
            <a:ext cx="5429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27896"/>
            <a:ext cx="5429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445224"/>
            <a:ext cx="542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576512"/>
            <a:ext cx="966787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76512"/>
            <a:ext cx="5429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486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221088"/>
            <a:ext cx="720080" cy="412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4941168"/>
            <a:ext cx="1512168" cy="4126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661248"/>
            <a:ext cx="1512168" cy="412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57375"/>
            <a:ext cx="116586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869567"/>
            <a:ext cx="1296144" cy="412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880" y="3113910"/>
            <a:ext cx="1546064" cy="412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813424"/>
            <a:ext cx="1546064" cy="41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482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988840"/>
            <a:ext cx="1152128" cy="412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2636912"/>
            <a:ext cx="1152128" cy="412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284984"/>
            <a:ext cx="1440160" cy="412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909816"/>
            <a:ext cx="2016224" cy="412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840" y="5163280"/>
            <a:ext cx="1319384" cy="41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6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2793120"/>
            <a:ext cx="720080" cy="412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2780928"/>
            <a:ext cx="720080" cy="412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005064"/>
            <a:ext cx="720080" cy="412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005064"/>
            <a:ext cx="1440160" cy="4126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5229200"/>
            <a:ext cx="720079" cy="4126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079" y="5229200"/>
            <a:ext cx="720079" cy="41262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2238" y="5275849"/>
            <a:ext cx="928098" cy="412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8422" y="5270105"/>
            <a:ext cx="928098" cy="41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2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00200"/>
            <a:ext cx="113442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2204864"/>
            <a:ext cx="1008112" cy="4126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1914" y="2204864"/>
            <a:ext cx="1600670" cy="4126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725144"/>
            <a:ext cx="432048" cy="4126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725144"/>
            <a:ext cx="864096" cy="41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9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12776"/>
            <a:ext cx="1127760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340768"/>
            <a:ext cx="542925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512" y="2204864"/>
            <a:ext cx="5429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5877272"/>
            <a:ext cx="5429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4310" y="1096712"/>
            <a:ext cx="10904338" cy="57563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660551"/>
            <a:ext cx="5429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2026-02-03T13:15:31Z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