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038475"/>
            <a:ext cx="85915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52637"/>
            <a:ext cx="107156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148011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172395"/>
            <a:ext cx="17281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172395"/>
            <a:ext cx="122413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2" y="1196752"/>
            <a:ext cx="107346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110" y="4113648"/>
            <a:ext cx="2220057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021288"/>
            <a:ext cx="122413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5407"/>
            <a:ext cx="108585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373264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58929"/>
            <a:ext cx="216024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01208"/>
            <a:ext cx="288032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76350"/>
            <a:ext cx="107727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340768"/>
            <a:ext cx="15841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97176"/>
            <a:ext cx="15841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6177496"/>
            <a:ext cx="158417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492896"/>
            <a:ext cx="295232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365400"/>
            <a:ext cx="194421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28800"/>
            <a:ext cx="106775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507608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717032"/>
            <a:ext cx="27363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66850"/>
            <a:ext cx="107442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541664"/>
            <a:ext cx="266429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653136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57462"/>
            <a:ext cx="107346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557462"/>
            <a:ext cx="28083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95425"/>
            <a:ext cx="106870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645024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804" y="3645024"/>
            <a:ext cx="158519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90725"/>
            <a:ext cx="106965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48012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138868"/>
            <a:ext cx="13681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1200"/>
            <a:ext cx="107061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68959"/>
            <a:ext cx="151216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301" y="3102681"/>
            <a:ext cx="151216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156718"/>
            <a:ext cx="1008112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156717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00250"/>
            <a:ext cx="107156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06896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3068959"/>
            <a:ext cx="237626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8557" y="3099244"/>
            <a:ext cx="1603987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