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97" r:id="rId44"/>
    <p:sldId id="398" r:id="rId45"/>
    <p:sldId id="399" r:id="rId46"/>
    <p:sldId id="400" r:id="rId47"/>
    <p:sldId id="401" r:id="rId48"/>
    <p:sldId id="402" r:id="rId49"/>
    <p:sldId id="403" r:id="rId50"/>
    <p:sldId id="404" r:id="rId51"/>
    <p:sldId id="405" r:id="rId52"/>
    <p:sldId id="406" r:id="rId5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556792"/>
            <a:ext cx="102584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124075"/>
            <a:ext cx="103917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24075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2409825"/>
            <a:ext cx="1009650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050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17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4737336"/>
            <a:ext cx="1800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500524"/>
            <a:ext cx="1800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433032"/>
            <a:ext cx="1800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200275"/>
            <a:ext cx="103917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865128"/>
            <a:ext cx="158417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077072"/>
            <a:ext cx="108012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437" y="1152135"/>
            <a:ext cx="10525125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268760"/>
            <a:ext cx="104870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4775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68" y="4005064"/>
            <a:ext cx="103917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350" y="681648"/>
            <a:ext cx="10401300" cy="614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0080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2204864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2719968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3282515"/>
            <a:ext cx="457200" cy="409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3775311"/>
            <a:ext cx="457200" cy="409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68546"/>
            <a:ext cx="457200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224" y="4848886"/>
            <a:ext cx="457200" cy="409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224" y="5342121"/>
            <a:ext cx="457200" cy="409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20" y="5867594"/>
            <a:ext cx="457200" cy="409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20" y="637210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1123950"/>
            <a:ext cx="1048702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87" y="980728"/>
            <a:ext cx="10487025" cy="57054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83432" y="6686203"/>
            <a:ext cx="1022513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760"/>
            <a:ext cx="10458450" cy="494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715075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216" y="5724563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816" y="5722814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904" y="5708873"/>
            <a:ext cx="457200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504" y="570887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28825"/>
            <a:ext cx="10391775" cy="28003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00112" y="2028825"/>
            <a:ext cx="103917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725" y="1048883"/>
            <a:ext cx="10496550" cy="580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19675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152" y="479715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14450"/>
            <a:ext cx="104679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2514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824037"/>
            <a:ext cx="105060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8760"/>
            <a:ext cx="104203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68760"/>
            <a:ext cx="105537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87" y="4509120"/>
            <a:ext cx="104870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484784"/>
            <a:ext cx="97059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48478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22108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738312"/>
            <a:ext cx="104870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9168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800225"/>
            <a:ext cx="10391775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04925"/>
            <a:ext cx="104108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14462"/>
            <a:ext cx="1057275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032" y="244412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032" y="3943832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350" y="980728"/>
            <a:ext cx="1040130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6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40768"/>
            <a:ext cx="104298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37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675" y="1153668"/>
            <a:ext cx="10534650" cy="575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36510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8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268760"/>
            <a:ext cx="103727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4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12776"/>
            <a:ext cx="1041082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412776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07707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8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12776"/>
            <a:ext cx="1037272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392" y="3712872"/>
            <a:ext cx="8458200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5480" y="155679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7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809750"/>
            <a:ext cx="1081087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5091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42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40768"/>
            <a:ext cx="105727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4482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509120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7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2575"/>
            <a:ext cx="105537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564351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140968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05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12776"/>
            <a:ext cx="101250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2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012" y="1484784"/>
            <a:ext cx="89439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408" y="1507257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744" y="3094488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744" y="4587828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97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2364514"/>
            <a:ext cx="104203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9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627909"/>
            <a:ext cx="1368152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149080"/>
            <a:ext cx="1368152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677520"/>
            <a:ext cx="194421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229200"/>
            <a:ext cx="3672408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2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838325"/>
            <a:ext cx="104870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08696"/>
            <a:ext cx="9780016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942491"/>
            <a:ext cx="108012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248" y="4007737"/>
            <a:ext cx="978001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248" y="4541532"/>
            <a:ext cx="712304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9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268760"/>
            <a:ext cx="104108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92494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392" y="4003920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872" y="5076263"/>
            <a:ext cx="457200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64" y="6138331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308610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844824"/>
            <a:ext cx="6638925" cy="4181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1844824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1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8760"/>
            <a:ext cx="104203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947536"/>
            <a:ext cx="72008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509120"/>
            <a:ext cx="93610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587164"/>
            <a:ext cx="144016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36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340768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398" y="2420888"/>
            <a:ext cx="732657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01008"/>
            <a:ext cx="1584176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9184" y="5085184"/>
            <a:ext cx="78328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09787"/>
            <a:ext cx="1053465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097595"/>
            <a:ext cx="1512168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636912"/>
            <a:ext cx="1224136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04840"/>
            <a:ext cx="1224136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8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40768"/>
            <a:ext cx="104584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04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1869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636912"/>
            <a:ext cx="103346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9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56792"/>
            <a:ext cx="1042987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1" y="3356992"/>
            <a:ext cx="10429875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1" y="4208896"/>
            <a:ext cx="10429875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0" y="5060800"/>
            <a:ext cx="10429875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676" y="5888320"/>
            <a:ext cx="1042987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05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43037"/>
            <a:ext cx="104775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86" y="1507257"/>
            <a:ext cx="10470964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86" y="2350024"/>
            <a:ext cx="10470964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92791"/>
            <a:ext cx="10470964" cy="409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40" y="4047750"/>
            <a:ext cx="10470964" cy="40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20" y="4890617"/>
            <a:ext cx="10470964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375" y="1188705"/>
            <a:ext cx="10001250" cy="566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6876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284984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136" y="486574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285875"/>
            <a:ext cx="1049655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867149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064" y="5362574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12776"/>
            <a:ext cx="101822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88840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88816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474455"/>
            <a:ext cx="45720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43025"/>
            <a:ext cx="103441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916832"/>
            <a:ext cx="457200" cy="409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11662"/>
            <a:ext cx="45720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437112"/>
            <a:ext cx="4572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2026-02-01T02:14:44Z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