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986087"/>
            <a:ext cx="95059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632101"/>
            <a:ext cx="6762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601" y="3680869"/>
            <a:ext cx="179397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761720"/>
            <a:ext cx="1793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653136"/>
            <a:ext cx="129614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682" y="4653136"/>
            <a:ext cx="129614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642070"/>
            <a:ext cx="1296144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944" y="4667580"/>
            <a:ext cx="1923615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733256"/>
            <a:ext cx="151216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74437"/>
            <a:ext cx="113157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5661248"/>
            <a:ext cx="6762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348880"/>
            <a:ext cx="6762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564904"/>
            <a:ext cx="6762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877272"/>
            <a:ext cx="6762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285" y="5757640"/>
            <a:ext cx="6762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8800"/>
            <a:ext cx="109632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5248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593320"/>
            <a:ext cx="2232248" cy="384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314383"/>
            <a:ext cx="1368152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6045672"/>
            <a:ext cx="1368152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343150"/>
            <a:ext cx="110871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7787"/>
            <a:ext cx="11649075" cy="4162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288" y="1437160"/>
            <a:ext cx="1728192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288" y="2852936"/>
            <a:ext cx="1728192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351" y="4305288"/>
            <a:ext cx="1174585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62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924944"/>
            <a:ext cx="1728192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363607"/>
            <a:ext cx="1728192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103147"/>
            <a:ext cx="1152128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5805264"/>
            <a:ext cx="864096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19350"/>
            <a:ext cx="11649075" cy="2019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80310"/>
            <a:ext cx="1728192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320" y="3933056"/>
            <a:ext cx="1728192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78621"/>
            <a:ext cx="113919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453384"/>
            <a:ext cx="2448272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77078"/>
            <a:ext cx="2448272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900772"/>
            <a:ext cx="2448272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648" y="5613624"/>
            <a:ext cx="2772880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6335968"/>
            <a:ext cx="1944216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6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57325"/>
            <a:ext cx="113252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3621784"/>
            <a:ext cx="108012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621784"/>
            <a:ext cx="108012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6362"/>
            <a:ext cx="114300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6762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645024"/>
            <a:ext cx="115212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6795" y="3640064"/>
            <a:ext cx="1152128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627862"/>
            <a:ext cx="1152128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725144"/>
            <a:ext cx="1872208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19300"/>
            <a:ext cx="113442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143250"/>
            <a:ext cx="129614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134106"/>
            <a:ext cx="1296144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2026-02-03T13:54:49Z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