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2490787"/>
            <a:ext cx="8772525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440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251351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412776"/>
            <a:ext cx="1017270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433376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374925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157192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484784"/>
            <a:ext cx="934402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556792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0280" y="3429000"/>
            <a:ext cx="671344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229200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628800"/>
            <a:ext cx="10296525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660448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564904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472" y="4509120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628800"/>
            <a:ext cx="1069657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28737"/>
            <a:ext cx="106584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328737"/>
            <a:ext cx="316835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981824"/>
            <a:ext cx="24482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4720" y="1556792"/>
            <a:ext cx="27675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245472"/>
            <a:ext cx="1584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66837"/>
            <a:ext cx="1072515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340768"/>
            <a:ext cx="165618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172395"/>
            <a:ext cx="20162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72775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5" y="4869160"/>
            <a:ext cx="1076325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