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5937" y="3052762"/>
            <a:ext cx="8620125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647825"/>
            <a:ext cx="10763250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75" y="1628800"/>
            <a:ext cx="10610850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412776"/>
            <a:ext cx="10706100" cy="4733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4312" y="1412776"/>
            <a:ext cx="2376264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71104" y="2420888"/>
            <a:ext cx="2376264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4437112"/>
            <a:ext cx="2376264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412776"/>
            <a:ext cx="10677525" cy="4886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5998" y="1581176"/>
            <a:ext cx="1728193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340768"/>
            <a:ext cx="10706100" cy="4886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9976" y="1340768"/>
            <a:ext cx="2952328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3381376"/>
            <a:ext cx="2232248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7344" y="5385408"/>
            <a:ext cx="2676488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484784"/>
            <a:ext cx="10725150" cy="4743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96" y="1556792"/>
            <a:ext cx="3312368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2264" y="2564904"/>
            <a:ext cx="1152128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412776"/>
            <a:ext cx="10725150" cy="4924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160" y="4473688"/>
            <a:ext cx="3384376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390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2095500"/>
            <a:ext cx="10725150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202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340768"/>
            <a:ext cx="10668000" cy="5372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4" y="5170528"/>
            <a:ext cx="2376264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340768"/>
            <a:ext cx="10734675" cy="5334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1351824"/>
            <a:ext cx="2664296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20" y="3284984"/>
            <a:ext cx="3384376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20" y="5194521"/>
            <a:ext cx="2664296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287" y="2595562"/>
            <a:ext cx="10639425" cy="166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2655386"/>
            <a:ext cx="2160240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657350"/>
            <a:ext cx="10677525" cy="3543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3573016"/>
            <a:ext cx="3240360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208" y="3573015"/>
            <a:ext cx="648072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2105025"/>
            <a:ext cx="10715625" cy="2647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00456" y="3105536"/>
            <a:ext cx="648072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4066024"/>
            <a:ext cx="648072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3032" y="4072683"/>
            <a:ext cx="918831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666875"/>
            <a:ext cx="10725150" cy="3524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3573016"/>
            <a:ext cx="1800200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7206" y="3573015"/>
            <a:ext cx="1063129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2138362"/>
            <a:ext cx="10706100" cy="2581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3148011"/>
            <a:ext cx="936104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7736" y="3114483"/>
            <a:ext cx="1706456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40738" y="3114482"/>
            <a:ext cx="2423814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2119312"/>
            <a:ext cx="10734675" cy="2619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3068960"/>
            <a:ext cx="2160240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20" y="3068959"/>
            <a:ext cx="1080120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68408" y="3104399"/>
            <a:ext cx="1008112" cy="5619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4053832"/>
            <a:ext cx="3384376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2026-02-01T06:18:29Z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