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495550"/>
            <a:ext cx="89535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052736"/>
            <a:ext cx="904875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052736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240" y="2996952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895441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340768"/>
            <a:ext cx="994410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363592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84984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424" y="5206376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268760"/>
            <a:ext cx="99250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28168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12976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336" y="5107696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780928"/>
            <a:ext cx="92583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779368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12" y="1124744"/>
            <a:ext cx="10696575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085184"/>
            <a:ext cx="12961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56792"/>
            <a:ext cx="107442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604416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509120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" y="1237059"/>
            <a:ext cx="10725150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173512"/>
            <a:ext cx="273630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221088"/>
            <a:ext cx="273630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23975"/>
            <a:ext cx="1073467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68760"/>
            <a:ext cx="106870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5085184"/>
            <a:ext cx="1069657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1196752"/>
            <a:ext cx="10763250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2026-02-01T05:53:01Z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