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73" r:id="rId6"/>
    <p:sldId id="374" r:id="rId7"/>
    <p:sldId id="375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586037"/>
            <a:ext cx="96202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76362"/>
            <a:ext cx="114395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340768"/>
            <a:ext cx="5334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128961"/>
            <a:ext cx="5334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589240"/>
            <a:ext cx="5334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931" y="1196752"/>
            <a:ext cx="11017731" cy="56612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88840"/>
            <a:ext cx="5334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256" y="3669408"/>
            <a:ext cx="5334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268760"/>
            <a:ext cx="109918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400300"/>
            <a:ext cx="110204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4509120"/>
            <a:ext cx="113823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40032"/>
            <a:ext cx="11245328" cy="5617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04925"/>
            <a:ext cx="1134427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304925"/>
            <a:ext cx="5334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9361040" cy="59493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700808"/>
            <a:ext cx="5334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72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352" y="4340720"/>
            <a:ext cx="1080120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232" y="4977744"/>
            <a:ext cx="1080120" cy="3840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237312"/>
            <a:ext cx="108012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04962"/>
            <a:ext cx="114014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807980"/>
            <a:ext cx="5334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9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348880"/>
            <a:ext cx="5334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552700"/>
            <a:ext cx="10858500" cy="1752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613660"/>
            <a:ext cx="1728192" cy="3840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249166"/>
            <a:ext cx="864096" cy="3840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874384"/>
            <a:ext cx="1152128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4876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013224"/>
            <a:ext cx="1944216" cy="3840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661296"/>
            <a:ext cx="1296144" cy="3840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273936"/>
            <a:ext cx="2592288" cy="3840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910960"/>
            <a:ext cx="2376264" cy="38405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828" y="5163280"/>
            <a:ext cx="180306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828925"/>
            <a:ext cx="1165860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889885"/>
            <a:ext cx="1440160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08248"/>
            <a:ext cx="201622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3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79771"/>
            <a:ext cx="11668125" cy="557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564904"/>
            <a:ext cx="864096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1" y="2602632"/>
            <a:ext cx="1441575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873807"/>
            <a:ext cx="1441575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873807"/>
            <a:ext cx="1441575" cy="3840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9" y="5769495"/>
            <a:ext cx="1008113" cy="384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326" y="5769494"/>
            <a:ext cx="1294730" cy="3840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8714" y="5756886"/>
            <a:ext cx="129473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6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95562"/>
            <a:ext cx="116586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12976"/>
            <a:ext cx="864096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236973"/>
            <a:ext cx="864096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3212975"/>
            <a:ext cx="1368152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3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19325"/>
            <a:ext cx="1143952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189922"/>
            <a:ext cx="1728192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107" y="3165538"/>
            <a:ext cx="1728192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28800"/>
            <a:ext cx="112490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