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575" y="2990850"/>
            <a:ext cx="60388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224087"/>
            <a:ext cx="1140142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3105536"/>
            <a:ext cx="1944216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933056"/>
            <a:ext cx="1368152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933056"/>
            <a:ext cx="136815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6792"/>
            <a:ext cx="117252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166" y="1231212"/>
            <a:ext cx="11058450" cy="5575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443818"/>
            <a:ext cx="11363325" cy="638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237360"/>
            <a:ext cx="8480449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58" y="4196704"/>
            <a:ext cx="11345779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750" y="5156048"/>
            <a:ext cx="11345779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749" y="6101357"/>
            <a:ext cx="11345779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430" y="1305336"/>
            <a:ext cx="11379707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430" y="2265824"/>
            <a:ext cx="11379707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3238504"/>
            <a:ext cx="11379707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145" y="4198992"/>
            <a:ext cx="11379707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429" y="5159480"/>
            <a:ext cx="11379707" cy="581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6097848"/>
            <a:ext cx="11379707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38438"/>
            <a:ext cx="11391900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330438"/>
            <a:ext cx="1139190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289064"/>
            <a:ext cx="1139190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3259882"/>
            <a:ext cx="11391900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4218508"/>
            <a:ext cx="11391900" cy="58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5177134"/>
            <a:ext cx="11391900" cy="581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6109064"/>
            <a:ext cx="113919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1124744"/>
            <a:ext cx="1173480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916832"/>
            <a:ext cx="11363325" cy="4905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6093296"/>
            <a:ext cx="6191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500312"/>
            <a:ext cx="1139190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573016"/>
            <a:ext cx="6191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28576"/>
            <a:ext cx="651510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1" y="1357104"/>
            <a:ext cx="9145016" cy="54738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89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5517232"/>
            <a:ext cx="6191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528887"/>
            <a:ext cx="114395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3573016"/>
            <a:ext cx="6191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5517232"/>
            <a:ext cx="6191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486025"/>
            <a:ext cx="1137285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568055"/>
            <a:ext cx="6191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5445224"/>
            <a:ext cx="6191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490787"/>
            <a:ext cx="114490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645024"/>
            <a:ext cx="6191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667000"/>
            <a:ext cx="11344275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340768"/>
            <a:ext cx="10277475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340768"/>
            <a:ext cx="9877425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016" y="2996952"/>
            <a:ext cx="9734550" cy="154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28860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592" y="836712"/>
            <a:ext cx="8887345" cy="5973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7" y="1366837"/>
            <a:ext cx="8010525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7440" y="3070104"/>
            <a:ext cx="345638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6552" y="3885432"/>
            <a:ext cx="3672408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0864" y="4728384"/>
            <a:ext cx="3672408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4005064"/>
            <a:ext cx="100811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9423" y="4017255"/>
            <a:ext cx="1008112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856968"/>
            <a:ext cx="1944216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4856967"/>
            <a:ext cx="309634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2026-02-03T04:45:54Z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