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3038475"/>
            <a:ext cx="109061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1196752"/>
            <a:ext cx="1068705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650963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57300"/>
            <a:ext cx="106870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56792"/>
            <a:ext cx="106489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570881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19153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8680" y="882768"/>
            <a:ext cx="104775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84784"/>
            <a:ext cx="103917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085184"/>
            <a:ext cx="25202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76872"/>
            <a:ext cx="252028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4245472"/>
            <a:ext cx="172819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656" y="5106551"/>
            <a:ext cx="18234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643187"/>
            <a:ext cx="1077277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700363"/>
            <a:ext cx="29523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664" y="3129920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4906880"/>
            <a:ext cx="4824537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389536"/>
            <a:ext cx="34563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40968"/>
            <a:ext cx="295232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84592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23975"/>
            <a:ext cx="1069657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" y="1209675"/>
            <a:ext cx="1067752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301208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03782"/>
            <a:ext cx="10725150" cy="550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13285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