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3009900"/>
            <a:ext cx="59912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276872"/>
            <a:ext cx="1440160" cy="5467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313448"/>
            <a:ext cx="1440160" cy="5467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2313448"/>
            <a:ext cx="1680251" cy="5467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37360"/>
            <a:ext cx="1680251" cy="546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042" y="5085184"/>
            <a:ext cx="1680251" cy="5467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6021288"/>
            <a:ext cx="1680251" cy="54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38250"/>
            <a:ext cx="1132522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7" y="1211086"/>
            <a:ext cx="10616877" cy="562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808483"/>
            <a:ext cx="11277600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901818"/>
            <a:ext cx="11353800" cy="592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749" y="2649104"/>
            <a:ext cx="11290876" cy="5467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1" y="3538728"/>
            <a:ext cx="11290876" cy="5467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4416160"/>
            <a:ext cx="11290876" cy="546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644" y="5302360"/>
            <a:ext cx="11290876" cy="5467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835" y="6191232"/>
            <a:ext cx="11290876" cy="54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481" y="1456184"/>
            <a:ext cx="11311281" cy="5467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833" y="2333616"/>
            <a:ext cx="11311281" cy="5467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832" y="3223240"/>
            <a:ext cx="11311281" cy="5467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097248"/>
            <a:ext cx="11311281" cy="546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567" y="4986120"/>
            <a:ext cx="11311281" cy="5467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5860128"/>
            <a:ext cx="11311281" cy="54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268760"/>
            <a:ext cx="10627553" cy="5589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5" y="1268760"/>
            <a:ext cx="10627553" cy="5467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67" y="2097424"/>
            <a:ext cx="10627553" cy="5467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66" y="2926088"/>
            <a:ext cx="10627553" cy="5467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10" y="3739136"/>
            <a:ext cx="10627553" cy="5467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501" y="4567048"/>
            <a:ext cx="10627553" cy="5467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806" y="5392288"/>
            <a:ext cx="10627553" cy="5467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906" y="6217528"/>
            <a:ext cx="10627553" cy="54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24744"/>
            <a:ext cx="117252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988840"/>
            <a:ext cx="11391900" cy="445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5589240"/>
            <a:ext cx="66255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657475"/>
            <a:ext cx="114490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501008"/>
            <a:ext cx="66255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54218"/>
            <a:ext cx="10565060" cy="5901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229200"/>
            <a:ext cx="66255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09737"/>
            <a:ext cx="1148715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564904"/>
            <a:ext cx="662558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365104"/>
            <a:ext cx="66255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085184"/>
            <a:ext cx="66255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62125"/>
            <a:ext cx="1151572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636912"/>
            <a:ext cx="662558" cy="605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4365104"/>
            <a:ext cx="66255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5157192"/>
            <a:ext cx="66255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628900"/>
            <a:ext cx="113728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501008"/>
            <a:ext cx="662558" cy="605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60" y="2276872"/>
            <a:ext cx="660082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166937"/>
            <a:ext cx="111633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29051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1404801"/>
            <a:ext cx="9214618" cy="5453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545040"/>
            <a:ext cx="3960440" cy="5467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485880"/>
            <a:ext cx="6552728" cy="54673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8747" y="5417064"/>
            <a:ext cx="6552728" cy="5467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38300"/>
            <a:ext cx="113823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597400"/>
            <a:ext cx="1944216" cy="5467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533504"/>
            <a:ext cx="2088232" cy="54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2026-02-02T14:09:35Z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