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6" r:id="rId12"/>
    <p:sldId id="367" r:id="rId13"/>
    <p:sldId id="365" r:id="rId1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2967037"/>
            <a:ext cx="60102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57362"/>
            <a:ext cx="1146810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793194"/>
            <a:ext cx="1872208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636912"/>
            <a:ext cx="5715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4860" y="3572246"/>
            <a:ext cx="244370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124744"/>
            <a:ext cx="117729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841402"/>
            <a:ext cx="11353800" cy="499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824" y="2636912"/>
            <a:ext cx="1008112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40" y="3573016"/>
            <a:ext cx="3312368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4380" y="5313400"/>
            <a:ext cx="2155676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0130" y="6157678"/>
            <a:ext cx="136587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4005064"/>
            <a:ext cx="11401425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171539"/>
            <a:ext cx="2808312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4005064"/>
            <a:ext cx="1080120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7912" y="5805264"/>
            <a:ext cx="156776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06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414680"/>
            <a:ext cx="1152128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348880"/>
            <a:ext cx="2880320" cy="55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896" y="4077293"/>
            <a:ext cx="18844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787" y="1124744"/>
            <a:ext cx="117824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1863532"/>
            <a:ext cx="9937106" cy="4998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938232"/>
            <a:ext cx="1872208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3212976"/>
            <a:ext cx="11449050" cy="3219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1268760"/>
            <a:ext cx="2016224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0376" y="3249552"/>
            <a:ext cx="2016224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5048608"/>
            <a:ext cx="1368152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56792"/>
            <a:ext cx="110775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33500"/>
            <a:ext cx="1144905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335404"/>
            <a:ext cx="26642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068" y="3068960"/>
            <a:ext cx="198022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845920"/>
            <a:ext cx="2736304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550" y="1124744"/>
            <a:ext cx="117729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204864"/>
            <a:ext cx="1137285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2232296"/>
            <a:ext cx="1512168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3140968"/>
            <a:ext cx="2088232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884" y="4052688"/>
            <a:ext cx="2484276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57362"/>
            <a:ext cx="1140142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1795842"/>
            <a:ext cx="93610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697872"/>
            <a:ext cx="18002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904" y="3549776"/>
            <a:ext cx="1224136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66887"/>
            <a:ext cx="114204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852231"/>
            <a:ext cx="1512168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733304"/>
            <a:ext cx="1944216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604" y="3614377"/>
            <a:ext cx="1944216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2026-02-02T14:16:59Z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