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3033712"/>
            <a:ext cx="58483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" y="1124744"/>
            <a:ext cx="117919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2132856"/>
            <a:ext cx="11401425" cy="423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3910220"/>
            <a:ext cx="259228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512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373264"/>
            <a:ext cx="208823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261744"/>
            <a:ext cx="266429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6496" y="4120161"/>
            <a:ext cx="188809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5877272"/>
            <a:ext cx="93610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3212976"/>
            <a:ext cx="11372850" cy="3324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2229247"/>
            <a:ext cx="68580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8724" y="5025368"/>
            <a:ext cx="3889564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3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1332408"/>
            <a:ext cx="6858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204864"/>
            <a:ext cx="1872208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2132856"/>
            <a:ext cx="113633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276872"/>
            <a:ext cx="374441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839119"/>
            <a:ext cx="109728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523264"/>
            <a:ext cx="136815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12976"/>
            <a:ext cx="1368152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732" y="4113648"/>
            <a:ext cx="19082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20115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2564904"/>
            <a:ext cx="110299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81162"/>
            <a:ext cx="1127760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97400"/>
            <a:ext cx="280831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257425"/>
            <a:ext cx="114395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3160204"/>
            <a:ext cx="2664296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76872"/>
            <a:ext cx="11496675" cy="3438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5350" y="2361072"/>
            <a:ext cx="3571049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3144" y="3249552"/>
            <a:ext cx="2688680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4161272"/>
            <a:ext cx="3888432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68960"/>
            <a:ext cx="10772775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1284784"/>
            <a:ext cx="1584176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2086209"/>
            <a:ext cx="1584176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336" y="3083100"/>
            <a:ext cx="216024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47837"/>
            <a:ext cx="114395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1784413"/>
            <a:ext cx="2448272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454" y="2673488"/>
            <a:ext cx="2770593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671208"/>
            <a:ext cx="2770593" cy="561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584118"/>
            <a:ext cx="3384376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2026-02-01T16:51:16Z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