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3043237"/>
            <a:ext cx="85725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938337"/>
            <a:ext cx="107537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148011"/>
            <a:ext cx="122413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221088"/>
            <a:ext cx="100811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66435"/>
            <a:ext cx="1068705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37" y="1196752"/>
            <a:ext cx="10601325" cy="552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5157192"/>
            <a:ext cx="266429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2420888"/>
            <a:ext cx="17281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469608"/>
            <a:ext cx="172819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19237"/>
            <a:ext cx="107061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492896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3573016"/>
            <a:ext cx="151216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12" y="1104900"/>
            <a:ext cx="10696575" cy="575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1081244"/>
            <a:ext cx="144016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068960"/>
            <a:ext cx="18002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4185656"/>
            <a:ext cx="18002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50" y="1160895"/>
            <a:ext cx="10782300" cy="568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1172671"/>
            <a:ext cx="172819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197848"/>
            <a:ext cx="172819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19237"/>
            <a:ext cx="1074420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43037"/>
            <a:ext cx="1071562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1443037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7180" y="3681600"/>
            <a:ext cx="224733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04937"/>
            <a:ext cx="1070610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453705"/>
            <a:ext cx="18722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645024"/>
            <a:ext cx="18722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566987"/>
            <a:ext cx="1064895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1552" y="2649104"/>
            <a:ext cx="18367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28750"/>
            <a:ext cx="1069657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645024"/>
            <a:ext cx="100811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3667" y="3645024"/>
            <a:ext cx="100811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85962"/>
            <a:ext cx="1070610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199640"/>
            <a:ext cx="223224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422" y="3172395"/>
            <a:ext cx="223224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890712"/>
            <a:ext cx="10677525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045720"/>
            <a:ext cx="144016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38" y="3045720"/>
            <a:ext cx="1728193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1" y="3045719"/>
            <a:ext cx="7078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95487"/>
            <a:ext cx="107251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148011"/>
            <a:ext cx="122413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148011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