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3033712"/>
            <a:ext cx="68389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333500"/>
            <a:ext cx="966787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335404"/>
            <a:ext cx="64807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40968"/>
            <a:ext cx="64807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340" y="5229200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205037"/>
            <a:ext cx="113823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55412"/>
            <a:ext cx="11420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4925"/>
            <a:ext cx="114395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204864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84784"/>
            <a:ext cx="112490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484784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373" y="1052736"/>
            <a:ext cx="1134427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84984"/>
            <a:ext cx="837247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27074" y="3299080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380207"/>
            <a:ext cx="6972300" cy="3476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0759" y="3475129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645024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841840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98262"/>
            <a:ext cx="1137285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140968"/>
            <a:ext cx="64807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6021288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40968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57350"/>
            <a:ext cx="113823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632974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52562"/>
            <a:ext cx="110585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43062"/>
            <a:ext cx="109918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6792"/>
            <a:ext cx="11125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7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7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2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8800"/>
            <a:ext cx="113919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492896"/>
            <a:ext cx="113728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85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38250"/>
            <a:ext cx="114490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421984"/>
            <a:ext cx="5256584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7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9725"/>
            <a:ext cx="11430000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17280"/>
            <a:ext cx="252028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13200"/>
            <a:ext cx="511256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2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95" y="3414513"/>
            <a:ext cx="10894441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94" y="4413872"/>
            <a:ext cx="10894441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94" y="5392890"/>
            <a:ext cx="10894441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4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669408"/>
            <a:ext cx="1077461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240" y="4665328"/>
            <a:ext cx="1077461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808" y="5652537"/>
            <a:ext cx="1077461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82096"/>
            <a:ext cx="114109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1340768"/>
            <a:ext cx="86010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176" y="5085184"/>
            <a:ext cx="60579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2276872"/>
            <a:ext cx="64807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4888" y="4217318"/>
            <a:ext cx="648072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352539"/>
            <a:ext cx="965835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352539"/>
            <a:ext cx="64807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688" y="5157192"/>
            <a:ext cx="648072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400175"/>
            <a:ext cx="105822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00175"/>
            <a:ext cx="648072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352" y="3356992"/>
            <a:ext cx="64807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7028" y="5313809"/>
            <a:ext cx="6480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2026-02-03T05:05:05Z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