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73" r:id="rId6"/>
    <p:sldId id="374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938462"/>
            <a:ext cx="96869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533552"/>
            <a:ext cx="1800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501008"/>
            <a:ext cx="1152128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09616"/>
            <a:ext cx="216024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0" y="3068960"/>
            <a:ext cx="121957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050060"/>
            <a:ext cx="2016224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6082248"/>
            <a:ext cx="2016224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553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132856"/>
            <a:ext cx="2232248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4037297"/>
            <a:ext cx="720080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2552" y="5109568"/>
            <a:ext cx="2198024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19250"/>
            <a:ext cx="113157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140968"/>
            <a:ext cx="571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268760"/>
            <a:ext cx="5715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046438"/>
            <a:ext cx="571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364008"/>
            <a:ext cx="571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105025"/>
            <a:ext cx="11439525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861048"/>
            <a:ext cx="5715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975" y="1181100"/>
            <a:ext cx="110680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4876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401680"/>
            <a:ext cx="1872208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5085184"/>
            <a:ext cx="115212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28750"/>
            <a:ext cx="110775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6792"/>
            <a:ext cx="11630025" cy="452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700808"/>
            <a:ext cx="936104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128776"/>
            <a:ext cx="1656184" cy="393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408179"/>
            <a:ext cx="1368152" cy="3935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5061944"/>
            <a:ext cx="194421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429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929024"/>
            <a:ext cx="1656184" cy="3935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024" y="3140968"/>
            <a:ext cx="1656184" cy="3935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398832"/>
            <a:ext cx="1656184" cy="3935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936" y="5037560"/>
            <a:ext cx="1656184" cy="39358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5638008"/>
            <a:ext cx="1656184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8800"/>
            <a:ext cx="116490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924944"/>
            <a:ext cx="936104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932568"/>
            <a:ext cx="936104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809344"/>
            <a:ext cx="936104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809344"/>
            <a:ext cx="936104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373216"/>
            <a:ext cx="936104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385408"/>
            <a:ext cx="936104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8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09762"/>
            <a:ext cx="116014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200784"/>
            <a:ext cx="936104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200784"/>
            <a:ext cx="936104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106" y="3200784"/>
            <a:ext cx="936104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438256"/>
            <a:ext cx="1656184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438256"/>
            <a:ext cx="576064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88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90737"/>
            <a:ext cx="113728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996952"/>
            <a:ext cx="244827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0450" y="3023240"/>
            <a:ext cx="77587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23975"/>
            <a:ext cx="1135380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0816"/>
            <a:ext cx="10712697" cy="56306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941168"/>
            <a:ext cx="64807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877272"/>
            <a:ext cx="2016224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2026-02-03T14:47:00Z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