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29964"/>
            <a:ext cx="11521280" cy="79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360976"/>
            <a:ext cx="43924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276872"/>
            <a:ext cx="100811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2276871"/>
            <a:ext cx="1152128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763033"/>
            <a:ext cx="22322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420888"/>
            <a:ext cx="201622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6201" y="4149080"/>
            <a:ext cx="2016224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55" y="5013176"/>
            <a:ext cx="201622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686050"/>
            <a:ext cx="1139190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12552"/>
            <a:ext cx="117348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2204864"/>
            <a:ext cx="114109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95425"/>
            <a:ext cx="113347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601480"/>
            <a:ext cx="237626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480" y="4725144"/>
            <a:ext cx="257552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5900"/>
            <a:ext cx="11487150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79" y="1485900"/>
            <a:ext cx="142309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25864"/>
            <a:ext cx="151216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693792"/>
            <a:ext cx="216024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519362"/>
            <a:ext cx="114109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2636912"/>
            <a:ext cx="40324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19237"/>
            <a:ext cx="113157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645024"/>
            <a:ext cx="1656184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645024"/>
            <a:ext cx="5905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90662"/>
            <a:ext cx="115157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45024"/>
            <a:ext cx="187220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3645024"/>
            <a:ext cx="79208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9237"/>
            <a:ext cx="114681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717032"/>
            <a:ext cx="86409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154" y="3712856"/>
            <a:ext cx="74667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90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630576"/>
            <a:ext cx="216024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650784"/>
            <a:ext cx="79208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2162"/>
            <a:ext cx="114300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68960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127574"/>
            <a:ext cx="22322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5541616"/>
            <a:ext cx="40324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2564904"/>
            <a:ext cx="165618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593320"/>
            <a:ext cx="237626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64904"/>
            <a:ext cx="288032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573016"/>
            <a:ext cx="136815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5589240"/>
            <a:ext cx="1944216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1530520"/>
            <a:ext cx="208823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2492896"/>
            <a:ext cx="208823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589240"/>
            <a:ext cx="208823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38350"/>
            <a:ext cx="114300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2129419"/>
            <a:ext cx="280831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66987"/>
            <a:ext cx="1106805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650" y="1124744"/>
            <a:ext cx="116967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2132856"/>
            <a:ext cx="11372850" cy="32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3861048"/>
            <a:ext cx="129614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85937"/>
            <a:ext cx="1140142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785937"/>
            <a:ext cx="24482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573016"/>
            <a:ext cx="2448272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1625768"/>
            <a:ext cx="1944217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350158"/>
            <a:ext cx="381642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652712"/>
            <a:ext cx="1142047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573016"/>
            <a:ext cx="2376264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340768"/>
            <a:ext cx="3024336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920" y="4869160"/>
            <a:ext cx="1491248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2026-02-03T03:00:32Z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