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2300" y="3014662"/>
            <a:ext cx="586740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84784"/>
            <a:ext cx="11391900" cy="435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324496"/>
            <a:ext cx="2232248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2324496"/>
            <a:ext cx="3672408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4135744"/>
            <a:ext cx="2592288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362" y="1100360"/>
            <a:ext cx="1172527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762" y="1656587"/>
            <a:ext cx="11420475" cy="5191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04312" y="1605560"/>
            <a:ext cx="2160240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6094440"/>
            <a:ext cx="2160240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4869160"/>
            <a:ext cx="11410950" cy="1724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1544" y="1268760"/>
            <a:ext cx="2160240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80352" y="3994016"/>
            <a:ext cx="1412312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6080" y="4944968"/>
            <a:ext cx="2664296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522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4336" y="2168288"/>
            <a:ext cx="1872208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9440" y="3093344"/>
            <a:ext cx="1872208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2384" y="4917928"/>
            <a:ext cx="1872208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5782024"/>
            <a:ext cx="1080120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619375"/>
            <a:ext cx="11382375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3489960"/>
            <a:ext cx="2304256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837" y="1124744"/>
            <a:ext cx="1174432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1658470"/>
            <a:ext cx="10133012" cy="5171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84784"/>
            <a:ext cx="11296650" cy="439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249552"/>
            <a:ext cx="2232248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3344" y="4149080"/>
            <a:ext cx="2232248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624137"/>
            <a:ext cx="11477625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2492896"/>
            <a:ext cx="1130300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453391"/>
            <a:ext cx="1872208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340768"/>
            <a:ext cx="11229975" cy="5191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4124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765800"/>
            <a:ext cx="2160240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869160"/>
            <a:ext cx="216024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481262"/>
            <a:ext cx="11325225" cy="1895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2507550"/>
            <a:ext cx="396044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312" y="1101504"/>
            <a:ext cx="1176337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2204864"/>
            <a:ext cx="11496675" cy="3600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2204864"/>
            <a:ext cx="2160240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0136" y="3117728"/>
            <a:ext cx="2448272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9776" y="4066049"/>
            <a:ext cx="324036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84784"/>
            <a:ext cx="11477625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100" y="4221088"/>
            <a:ext cx="10896600" cy="1781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7688" y="1424968"/>
            <a:ext cx="2376264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0059" y="3236216"/>
            <a:ext cx="2376264" cy="657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3952" y="5181982"/>
            <a:ext cx="1872208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2026-02-02T18:06:33Z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