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8" r:id="rId4"/>
    <p:sldId id="357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3024187"/>
            <a:ext cx="86868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14450"/>
            <a:ext cx="107346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132856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762" y="1085850"/>
            <a:ext cx="10658475" cy="577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456" y="2996952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81125"/>
            <a:ext cx="1073467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2204864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900237"/>
            <a:ext cx="102108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25" y="1085850"/>
            <a:ext cx="10725150" cy="577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204864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140968"/>
            <a:ext cx="252028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749180"/>
            <a:ext cx="252028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340768"/>
            <a:ext cx="10772775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326" y="1340768"/>
            <a:ext cx="2279889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926" y="2996952"/>
            <a:ext cx="152325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581128"/>
            <a:ext cx="93610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40768"/>
            <a:ext cx="10696575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61491"/>
            <a:ext cx="10734675" cy="557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52550"/>
            <a:ext cx="10715625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286000"/>
            <a:ext cx="107632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0768"/>
            <a:ext cx="106680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996952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