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3081337"/>
            <a:ext cx="86772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38275"/>
            <a:ext cx="10753725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420888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276872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3128962"/>
            <a:ext cx="97059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685925"/>
            <a:ext cx="10734675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708920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85925"/>
            <a:ext cx="107061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636912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255759"/>
            <a:ext cx="10639425" cy="561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49289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1196752"/>
            <a:ext cx="10820400" cy="557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328" y="5157192"/>
            <a:ext cx="23518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95400"/>
            <a:ext cx="10734675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380744"/>
            <a:ext cx="33843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356992"/>
            <a:ext cx="187220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301208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576512"/>
            <a:ext cx="107346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573016"/>
            <a:ext cx="9361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18244"/>
            <a:ext cx="107061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23975"/>
            <a:ext cx="107156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268760"/>
            <a:ext cx="10620375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4221088"/>
            <a:ext cx="107442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700808"/>
            <a:ext cx="107156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