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51" y="3068961"/>
            <a:ext cx="11027098" cy="720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392" y="2564904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509120"/>
            <a:ext cx="33123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7013"/>
            <a:ext cx="114776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12976"/>
            <a:ext cx="295232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074136"/>
            <a:ext cx="165618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4" y="6070056"/>
            <a:ext cx="3744417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309634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429000"/>
            <a:ext cx="36004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4354056"/>
            <a:ext cx="10922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04" y="5301208"/>
            <a:ext cx="418854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2132856"/>
            <a:ext cx="112966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484784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366248"/>
            <a:ext cx="16561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196752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149080"/>
            <a:ext cx="165618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084" y="5157192"/>
            <a:ext cx="16561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509837"/>
            <a:ext cx="113347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649104"/>
            <a:ext cx="223224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395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992" y="3477768"/>
            <a:ext cx="165618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056" y="5553808"/>
            <a:ext cx="212480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1484784"/>
            <a:ext cx="230425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501008"/>
            <a:ext cx="230425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594464"/>
            <a:ext cx="230425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7538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1268760"/>
            <a:ext cx="165618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348880"/>
            <a:ext cx="1656184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5373216"/>
            <a:ext cx="16561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069462"/>
            <a:ext cx="11325225" cy="581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006256"/>
            <a:ext cx="165618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744" y="6117680"/>
            <a:ext cx="16561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804987"/>
            <a:ext cx="112395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2" y="1124744"/>
            <a:ext cx="117633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276872"/>
            <a:ext cx="11372850" cy="437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037560"/>
            <a:ext cx="1656184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52650"/>
            <a:ext cx="114585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2152650"/>
            <a:ext cx="1656184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6925"/>
            <a:ext cx="11439525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182" y="2127533"/>
            <a:ext cx="5252401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4000"/>
            <a:ext cx="114966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53856"/>
            <a:ext cx="208823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70080"/>
            <a:ext cx="2592288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12126"/>
            <a:ext cx="11401425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245472"/>
            <a:ext cx="35283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6154256"/>
            <a:ext cx="19442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2026-02-02T16:11:06Z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