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  <p:sldId id="382" r:id="rId5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371600"/>
            <a:ext cx="102584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39716"/>
            <a:ext cx="10169202" cy="61182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89283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36510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81150"/>
            <a:ext cx="103536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70080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448" y="322421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40768"/>
            <a:ext cx="105346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3945248"/>
            <a:ext cx="1800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471777"/>
            <a:ext cx="151216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481800"/>
            <a:ext cx="223224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862137"/>
            <a:ext cx="1035367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048656"/>
            <a:ext cx="64807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3837808"/>
            <a:ext cx="244827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340768"/>
            <a:ext cx="104013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40768"/>
            <a:ext cx="104584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916832"/>
            <a:ext cx="103441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2492896"/>
            <a:ext cx="104584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40768"/>
            <a:ext cx="1039177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3647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872" y="191683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808" y="2456947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808" y="2882592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808" y="3500816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808" y="3993287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616" y="4549900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069010"/>
            <a:ext cx="4572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872" y="5588120"/>
            <a:ext cx="457200" cy="409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20" y="61751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587" y="1219200"/>
            <a:ext cx="1041082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838325"/>
            <a:ext cx="103536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464" y="5839929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86389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824805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846673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583741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824037"/>
            <a:ext cx="103917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76387"/>
            <a:ext cx="104298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7711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133600"/>
            <a:ext cx="103441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336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628775"/>
            <a:ext cx="103441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4169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186" y="1124744"/>
            <a:ext cx="10276413" cy="57332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2211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8688" y="436510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68760"/>
            <a:ext cx="104489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1196752"/>
            <a:ext cx="104584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879" y="6361176"/>
            <a:ext cx="908685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40768"/>
            <a:ext cx="105251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9330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68760"/>
            <a:ext cx="1051560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26948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016" y="292494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016" y="515719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28800"/>
            <a:ext cx="10420350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70892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9309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62" y="1124744"/>
            <a:ext cx="10429875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12776"/>
            <a:ext cx="104203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3573016"/>
            <a:ext cx="1045845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743075"/>
            <a:ext cx="104203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90662"/>
            <a:ext cx="104298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28800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57362"/>
            <a:ext cx="10391775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84482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824037"/>
            <a:ext cx="104679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747837"/>
            <a:ext cx="103727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4482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68760"/>
            <a:ext cx="104013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4005064"/>
            <a:ext cx="10382250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7720" y="3379085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508500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68760"/>
            <a:ext cx="104489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77281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808" y="55172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400300"/>
            <a:ext cx="104965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292494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00808"/>
            <a:ext cx="1058227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84482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008" y="335699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8008" y="501317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628800"/>
            <a:ext cx="102203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0768"/>
            <a:ext cx="104394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3114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49" y="4509120"/>
            <a:ext cx="104203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40768"/>
            <a:ext cx="105822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1" y="2348880"/>
            <a:ext cx="212278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875409"/>
            <a:ext cx="115212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1" y="3399296"/>
            <a:ext cx="346916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728" y="3901441"/>
            <a:ext cx="1533936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536" y="4407408"/>
            <a:ext cx="4449967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409" y="5469594"/>
            <a:ext cx="961796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562225"/>
            <a:ext cx="104775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85172"/>
            <a:ext cx="963123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802665"/>
            <a:ext cx="963123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239756"/>
            <a:ext cx="10563225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83531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84592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064" y="589631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556792"/>
            <a:ext cx="84772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0689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288" y="41258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556792"/>
            <a:ext cx="102393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300" y="1196752"/>
            <a:ext cx="1043940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552" y="4041107"/>
            <a:ext cx="20288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5169384"/>
            <a:ext cx="100811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7416" y="5761675"/>
            <a:ext cx="100811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75" y="1196752"/>
            <a:ext cx="1045845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21864"/>
            <a:ext cx="151216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924944"/>
            <a:ext cx="108012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036345"/>
            <a:ext cx="201622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152" y="4582272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722208"/>
            <a:ext cx="252028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340768"/>
            <a:ext cx="1038225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016" y="6105488"/>
            <a:ext cx="747712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292494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5632" y="447124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624137"/>
            <a:ext cx="104679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636329"/>
            <a:ext cx="139330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456" y="3187635"/>
            <a:ext cx="139330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2352675"/>
            <a:ext cx="72294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" y="1209675"/>
            <a:ext cx="10382250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2685680"/>
            <a:ext cx="1038225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3430144"/>
            <a:ext cx="1038225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4158244"/>
            <a:ext cx="1038225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4888045"/>
            <a:ext cx="1038225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28" y="5630038"/>
            <a:ext cx="1038225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28" y="6370330"/>
            <a:ext cx="103822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84784"/>
            <a:ext cx="1047750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834" y="1542689"/>
            <a:ext cx="1045991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54" y="2289064"/>
            <a:ext cx="1045991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522" y="3011055"/>
            <a:ext cx="1045991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522" y="3750410"/>
            <a:ext cx="10459916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489765"/>
            <a:ext cx="10459916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40" y="5211756"/>
            <a:ext cx="10459916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40" y="5945939"/>
            <a:ext cx="1045991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340768"/>
            <a:ext cx="993457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9695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58344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84784"/>
            <a:ext cx="104108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490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2647950"/>
            <a:ext cx="82772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68296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84784"/>
            <a:ext cx="102108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6084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4648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336" y="417155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2026-02-01T02:34:05Z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