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3033712"/>
            <a:ext cx="86963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268760"/>
            <a:ext cx="106299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71600"/>
            <a:ext cx="1077277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6190832"/>
            <a:ext cx="273630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17871"/>
            <a:ext cx="107537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2276872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293096"/>
            <a:ext cx="208823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852" y="5229200"/>
            <a:ext cx="1889612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628800"/>
            <a:ext cx="36724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606191"/>
            <a:ext cx="252028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529424"/>
            <a:ext cx="324036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467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313400"/>
            <a:ext cx="201622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268760"/>
            <a:ext cx="10715625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204864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149080"/>
            <a:ext cx="223224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97650"/>
            <a:ext cx="10518576" cy="58603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5157192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344" y="2708920"/>
            <a:ext cx="286397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813424"/>
            <a:ext cx="18002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844824"/>
            <a:ext cx="108870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1828848"/>
            <a:ext cx="201622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018400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556792"/>
            <a:ext cx="1062037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17032"/>
            <a:ext cx="237626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951" y="3717031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717031"/>
            <a:ext cx="108012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71675"/>
            <a:ext cx="106870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6816" y="3082296"/>
            <a:ext cx="22414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0270" y="3065176"/>
            <a:ext cx="146227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947862"/>
            <a:ext cx="1067752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105536"/>
            <a:ext cx="11521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654" y="3088416"/>
            <a:ext cx="2543553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85962"/>
            <a:ext cx="107346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148011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3068960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221088"/>
            <a:ext cx="144016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4221088"/>
            <a:ext cx="144016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05012"/>
            <a:ext cx="106680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111435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111434"/>
            <a:ext cx="151216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149080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