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8" r:id="rId24"/>
    <p:sldId id="379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2971800"/>
            <a:ext cx="60674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5682"/>
            <a:ext cx="117062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40768"/>
            <a:ext cx="112585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533525"/>
            <a:ext cx="101155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517280"/>
            <a:ext cx="1142047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3381376"/>
            <a:ext cx="1142047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1" y="4258463"/>
            <a:ext cx="1142047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89" y="5122559"/>
            <a:ext cx="1142047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89" y="5999646"/>
            <a:ext cx="1142047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07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5" y="1460400"/>
            <a:ext cx="11303049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83" y="2348880"/>
            <a:ext cx="11303049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695" y="3203672"/>
            <a:ext cx="11303049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56" y="4082848"/>
            <a:ext cx="11303049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75" y="4946944"/>
            <a:ext cx="11303049" cy="533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71" y="5834617"/>
            <a:ext cx="11303049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12" y="1726336"/>
            <a:ext cx="3020291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78240"/>
            <a:ext cx="9953947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80" y="3459899"/>
            <a:ext cx="11388495" cy="533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80" y="4336187"/>
            <a:ext cx="11388495" cy="53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49" y="5199965"/>
            <a:ext cx="11388495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2002913"/>
            <a:ext cx="11344275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6165304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852936"/>
            <a:ext cx="5715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9008" y="4941168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733256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0"/>
            <a:ext cx="644842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209674"/>
            <a:ext cx="9840592" cy="5531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85962"/>
            <a:ext cx="113728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985962"/>
            <a:ext cx="5715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7864" y="4149080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373216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7337"/>
            <a:ext cx="114014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636912"/>
            <a:ext cx="5715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509120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6792"/>
            <a:ext cx="114585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5445224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708920"/>
            <a:ext cx="5715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653136"/>
            <a:ext cx="5715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4005064"/>
            <a:ext cx="112871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2827"/>
            <a:ext cx="10516294" cy="6675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414462"/>
            <a:ext cx="7391400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162299"/>
            <a:ext cx="288032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957440"/>
            <a:ext cx="324036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752581"/>
            <a:ext cx="4608512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66900"/>
            <a:ext cx="113347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429000"/>
            <a:ext cx="1584176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672" y="4329672"/>
            <a:ext cx="2088232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951" y="4314416"/>
            <a:ext cx="2088232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81187"/>
            <a:ext cx="11363325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548632"/>
            <a:ext cx="1224136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548632"/>
            <a:ext cx="1944216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