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3019425"/>
            <a:ext cx="59626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52562"/>
            <a:ext cx="113061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14525"/>
            <a:ext cx="113061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692696"/>
            <a:ext cx="11268075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962" y="4293096"/>
            <a:ext cx="112680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196752"/>
            <a:ext cx="113252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124744"/>
            <a:ext cx="100551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46" y="2085232"/>
            <a:ext cx="1131146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46" y="3051448"/>
            <a:ext cx="1131146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114" y="3996328"/>
            <a:ext cx="1131146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84" y="4967693"/>
            <a:ext cx="1131146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5919616"/>
            <a:ext cx="1131146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69687"/>
            <a:ext cx="112776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44" y="1293144"/>
            <a:ext cx="1129085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53632"/>
            <a:ext cx="11290856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203507"/>
            <a:ext cx="11290856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00" y="4177766"/>
            <a:ext cx="11290856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92" y="5139833"/>
            <a:ext cx="11290856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52" y="6091375"/>
            <a:ext cx="1129085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24075"/>
            <a:ext cx="113442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013224"/>
            <a:ext cx="6392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060848"/>
            <a:ext cx="11391900" cy="432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5589240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86037"/>
            <a:ext cx="113728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28999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013176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16632"/>
            <a:ext cx="65151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1395406"/>
            <a:ext cx="8928990" cy="5426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638425"/>
            <a:ext cx="114490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65575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28787"/>
            <a:ext cx="11401425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403" y="5517232"/>
            <a:ext cx="104775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520" y="5551136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609850"/>
            <a:ext cx="11306175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65575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193768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562225"/>
            <a:ext cx="113252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12" y="3489959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5229200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586037"/>
            <a:ext cx="113157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465575"/>
            <a:ext cx="60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7136"/>
            <a:ext cx="10540106" cy="606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7622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584" y="1217410"/>
            <a:ext cx="8928990" cy="5618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340768"/>
            <a:ext cx="928687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212976"/>
            <a:ext cx="388843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000" y="4257664"/>
            <a:ext cx="5247464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352" y="5219706"/>
            <a:ext cx="5247464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7337"/>
            <a:ext cx="114204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5961" y="3501008"/>
            <a:ext cx="1452167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09120"/>
            <a:ext cx="1152128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90737"/>
            <a:ext cx="113823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045720"/>
            <a:ext cx="1584177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028568"/>
            <a:ext cx="6000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222460"/>
            <a:ext cx="11268000" cy="561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2026-02-03T01:57:31Z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