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302" r:id="rId2"/>
    <p:sldId id="384" r:id="rId3"/>
    <p:sldId id="385" r:id="rId4"/>
    <p:sldId id="386" r:id="rId5"/>
    <p:sldId id="387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5" r:id="rId14"/>
    <p:sldId id="396" r:id="rId15"/>
    <p:sldId id="397" r:id="rId16"/>
    <p:sldId id="398" r:id="rId17"/>
    <p:sldId id="399" r:id="rId18"/>
    <p:sldId id="400" r:id="rId19"/>
    <p:sldId id="401" r:id="rId20"/>
    <p:sldId id="402" r:id="rId21"/>
    <p:sldId id="403" r:id="rId22"/>
    <p:sldId id="404" r:id="rId23"/>
    <p:sldId id="405" r:id="rId24"/>
    <p:sldId id="406" r:id="rId25"/>
    <p:sldId id="407" r:id="rId26"/>
    <p:sldId id="408" r:id="rId27"/>
    <p:sldId id="409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2" r:id="rId45"/>
    <p:sldId id="373" r:id="rId46"/>
    <p:sldId id="374" r:id="rId47"/>
    <p:sldId id="375" r:id="rId48"/>
    <p:sldId id="376" r:id="rId49"/>
    <p:sldId id="377" r:id="rId50"/>
    <p:sldId id="378" r:id="rId51"/>
    <p:sldId id="382" r:id="rId52"/>
    <p:sldId id="383" r:id="rId5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347787"/>
            <a:ext cx="10210800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1268760"/>
            <a:ext cx="9610725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8485" y="2657475"/>
            <a:ext cx="10134600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1268760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2690267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09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84784"/>
            <a:ext cx="1039177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4077072"/>
            <a:ext cx="144016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4797152"/>
            <a:ext cx="864096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68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995487"/>
            <a:ext cx="1038225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708920"/>
            <a:ext cx="1368152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5368" y="3753608"/>
            <a:ext cx="1368152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4256714"/>
            <a:ext cx="1152128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4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12776"/>
            <a:ext cx="106584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83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340768"/>
            <a:ext cx="104870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14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268760"/>
            <a:ext cx="10458450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062" y="5013176"/>
            <a:ext cx="10429875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2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266825"/>
            <a:ext cx="9867900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266825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224" y="184482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224" y="2304522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224" y="2842347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380172"/>
            <a:ext cx="45720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1864" y="3925092"/>
            <a:ext cx="457200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6248" y="4420345"/>
            <a:ext cx="457200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6248" y="4939131"/>
            <a:ext cx="457200" cy="409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224" y="5457917"/>
            <a:ext cx="457200" cy="4095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224" y="5976703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8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247771"/>
            <a:ext cx="104298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1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431" y="1196752"/>
            <a:ext cx="10092693" cy="559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71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268760"/>
            <a:ext cx="1054417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83799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960" y="4906053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17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268760"/>
            <a:ext cx="1042035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602128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6021287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6021287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1432" y="6021286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1176" y="6021285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17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556792"/>
            <a:ext cx="1023937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1297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912" y="4784231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25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305050"/>
            <a:ext cx="10429875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42088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84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525" y="1174604"/>
            <a:ext cx="1064895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84784"/>
            <a:ext cx="104013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13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340768"/>
            <a:ext cx="1028700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34076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92494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51723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7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1556792"/>
            <a:ext cx="8696325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221155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0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171700"/>
            <a:ext cx="1053465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17170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6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300" y="1123950"/>
            <a:ext cx="10439400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82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775" y="1173460"/>
            <a:ext cx="10458450" cy="567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84784"/>
            <a:ext cx="10448925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350" y="1155526"/>
            <a:ext cx="10401300" cy="565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20486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632" y="3779663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38870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7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84784"/>
            <a:ext cx="10439400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564904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662112"/>
            <a:ext cx="1042035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649504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647825"/>
            <a:ext cx="1050607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660745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43050"/>
            <a:ext cx="1043940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700808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340768"/>
            <a:ext cx="1040130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340768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340768"/>
            <a:ext cx="104108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537" y="4077072"/>
            <a:ext cx="10448925" cy="2000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8288" y="3389958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624" y="458112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775" y="1196752"/>
            <a:ext cx="10458450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118528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221088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1008" y="473733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340768"/>
            <a:ext cx="101917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924050"/>
            <a:ext cx="103917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112" y="1196752"/>
            <a:ext cx="103917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1833562"/>
            <a:ext cx="7658100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83356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0816" y="3453783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32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880617"/>
            <a:ext cx="10401300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5" y="3356992"/>
            <a:ext cx="1053465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619250"/>
            <a:ext cx="1057275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667602"/>
            <a:ext cx="2808312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2178129"/>
            <a:ext cx="2808312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690716"/>
            <a:ext cx="216024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0076" y="3720631"/>
            <a:ext cx="2484276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761720"/>
            <a:ext cx="7848872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785937"/>
            <a:ext cx="1042987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056001"/>
            <a:ext cx="9865096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8536" y="3564544"/>
            <a:ext cx="9865096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848" y="4091135"/>
            <a:ext cx="9865096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845" y="4605534"/>
            <a:ext cx="9865096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919287"/>
            <a:ext cx="1041082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93305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340768"/>
            <a:ext cx="1038225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134149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92494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941168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594928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1556792"/>
            <a:ext cx="81629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420506"/>
            <a:ext cx="10429875" cy="4057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8752" y="3501008"/>
            <a:ext cx="1345359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5025368"/>
            <a:ext cx="1345359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88" y="5556650"/>
            <a:ext cx="1345359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40768"/>
            <a:ext cx="1059180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1341496"/>
            <a:ext cx="108012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409840"/>
            <a:ext cx="648072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429000"/>
            <a:ext cx="2016224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969855"/>
            <a:ext cx="2016224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5007329"/>
            <a:ext cx="1512168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6010240"/>
            <a:ext cx="576064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6022432"/>
            <a:ext cx="1872208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657475"/>
            <a:ext cx="1042035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340768"/>
            <a:ext cx="103822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338262"/>
            <a:ext cx="10353675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1256" y="5568505"/>
            <a:ext cx="5619750" cy="101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2995768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8720" y="452131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14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340768"/>
            <a:ext cx="104013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268760"/>
            <a:ext cx="1039177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791" y="1963689"/>
            <a:ext cx="10384095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407" y="2668922"/>
            <a:ext cx="10384095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865" y="3363851"/>
            <a:ext cx="10384095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039" y="4070972"/>
            <a:ext cx="10384095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497" y="4764013"/>
            <a:ext cx="10384095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038" y="5449249"/>
            <a:ext cx="10384095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6154482"/>
            <a:ext cx="1038409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340768"/>
            <a:ext cx="1038225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1435249"/>
            <a:ext cx="1038225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475" y="2120664"/>
            <a:ext cx="1038225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171" y="2806079"/>
            <a:ext cx="1038225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475" y="3503686"/>
            <a:ext cx="1038225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171" y="4201293"/>
            <a:ext cx="1038225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163" y="4891296"/>
            <a:ext cx="10382250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859" y="5588903"/>
            <a:ext cx="10382250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163" y="6286510"/>
            <a:ext cx="1038225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3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1412776"/>
            <a:ext cx="958215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41277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584476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079901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9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062" y="1123950"/>
            <a:ext cx="10429875" cy="573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786187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256" y="4843557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36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340768"/>
            <a:ext cx="9715500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91683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3288" y="400052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7096" y="504237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7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412776"/>
            <a:ext cx="93059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98884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974479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15719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49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2026-02-01T03:28:56Z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