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3009900"/>
            <a:ext cx="110013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221088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3025"/>
            <a:ext cx="1082040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616530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85850"/>
            <a:ext cx="1034415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500464"/>
            <a:ext cx="3096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2" y="1276350"/>
            <a:ext cx="107346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300318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97176"/>
            <a:ext cx="352839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120" y="5253584"/>
            <a:ext cx="35283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2054" y="1268344"/>
            <a:ext cx="2946233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221088"/>
            <a:ext cx="294623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49289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2808" y="357552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28800"/>
            <a:ext cx="106108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68760"/>
            <a:ext cx="106775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6035377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030" y="1196752"/>
            <a:ext cx="95440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204864"/>
            <a:ext cx="1066800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407707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3049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2026-02-01T05:58:42Z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