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2990850"/>
            <a:ext cx="842010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772816"/>
            <a:ext cx="1034415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628800"/>
            <a:ext cx="1038225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3437409"/>
            <a:ext cx="62865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2147887"/>
            <a:ext cx="1079182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1124744"/>
            <a:ext cx="4943475" cy="1171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587" y="2477267"/>
            <a:ext cx="11172825" cy="435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5560" y="5985856"/>
            <a:ext cx="386335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556792"/>
            <a:ext cx="11172825" cy="435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309368"/>
            <a:ext cx="10554964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222232"/>
            <a:ext cx="10554964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4904" y="5118703"/>
            <a:ext cx="10554964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497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512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518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501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505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03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132856"/>
            <a:ext cx="11382375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4005064"/>
            <a:ext cx="11353800" cy="146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62100"/>
            <a:ext cx="11353800" cy="373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4437112"/>
            <a:ext cx="62865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2026-02-03T05:43:10Z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