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3033712"/>
            <a:ext cx="87249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041640"/>
            <a:ext cx="266429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84784"/>
            <a:ext cx="1067752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276872"/>
            <a:ext cx="12961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5877272"/>
            <a:ext cx="244827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2204864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1443280"/>
            <a:ext cx="194421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4101456"/>
            <a:ext cx="216024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461544"/>
            <a:ext cx="25922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6948" y="908720"/>
            <a:ext cx="10428567" cy="59286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013520"/>
            <a:ext cx="302433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1004055"/>
            <a:ext cx="1008112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948" y="1844824"/>
            <a:ext cx="2026724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592080"/>
            <a:ext cx="144016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268760"/>
            <a:ext cx="10639425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797152"/>
            <a:ext cx="295232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204864"/>
            <a:ext cx="172819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3776" y="3082296"/>
            <a:ext cx="221620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508" y="4803632"/>
            <a:ext cx="22162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262187"/>
            <a:ext cx="1073467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262187"/>
            <a:ext cx="165618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804987"/>
            <a:ext cx="10658475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4654" y="3460647"/>
            <a:ext cx="1319417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573016"/>
            <a:ext cx="90042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809750"/>
            <a:ext cx="1073467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708920"/>
            <a:ext cx="108012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708919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573016"/>
            <a:ext cx="936104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1720" y="3548631"/>
            <a:ext cx="12961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313448"/>
            <a:ext cx="108012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2313447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177544"/>
            <a:ext cx="1368152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869160"/>
            <a:ext cx="671344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881351"/>
            <a:ext cx="2736304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4605" y="4854327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266950"/>
            <a:ext cx="1075372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148012"/>
            <a:ext cx="24482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3148012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288538"/>
            <a:ext cx="106394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