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56" r:id="rId3"/>
    <p:sldId id="357" r:id="rId4"/>
    <p:sldId id="358" r:id="rId5"/>
    <p:sldId id="359" r:id="rId6"/>
    <p:sldId id="375" r:id="rId7"/>
    <p:sldId id="376" r:id="rId8"/>
    <p:sldId id="360" r:id="rId9"/>
    <p:sldId id="361" r:id="rId10"/>
    <p:sldId id="362" r:id="rId11"/>
    <p:sldId id="363" r:id="rId12"/>
    <p:sldId id="364" r:id="rId13"/>
    <p:sldId id="365" r:id="rId14"/>
    <p:sldId id="366" r:id="rId15"/>
    <p:sldId id="367" r:id="rId16"/>
    <p:sldId id="368" r:id="rId17"/>
    <p:sldId id="369" r:id="rId18"/>
    <p:sldId id="370" r:id="rId19"/>
    <p:sldId id="371" r:id="rId20"/>
    <p:sldId id="372" r:id="rId21"/>
    <p:sldId id="373" r:id="rId22"/>
    <p:sldId id="374" r:id="rId2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3" y="2353921"/>
            <a:ext cx="10945214" cy="21501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985962"/>
            <a:ext cx="11391900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3082296"/>
            <a:ext cx="180020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3082296"/>
            <a:ext cx="180020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995487"/>
            <a:ext cx="11382375" cy="2867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070104"/>
            <a:ext cx="1152128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3036576"/>
            <a:ext cx="2520280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2384" y="3052965"/>
            <a:ext cx="64770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04925"/>
            <a:ext cx="1133475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7" y="1124744"/>
            <a:ext cx="9793086" cy="5658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556792"/>
            <a:ext cx="1129665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268760"/>
            <a:ext cx="1132522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01115"/>
            <a:ext cx="1130617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28762"/>
            <a:ext cx="11277600" cy="3800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2564904"/>
            <a:ext cx="64770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491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1444784"/>
            <a:ext cx="64770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850" y="1209675"/>
            <a:ext cx="11544300" cy="5648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5616" y="4928976"/>
            <a:ext cx="1368152" cy="39341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6381328"/>
            <a:ext cx="2304256" cy="3934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491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1412776"/>
            <a:ext cx="64770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928812"/>
            <a:ext cx="10734675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7787"/>
            <a:ext cx="11334750" cy="4162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2782445"/>
            <a:ext cx="64770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68760"/>
            <a:ext cx="11610975" cy="50101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1288576"/>
            <a:ext cx="2304256" cy="39341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601480"/>
            <a:ext cx="1368152" cy="3934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636" y="3914384"/>
            <a:ext cx="1368152" cy="3934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5193101"/>
            <a:ext cx="1584176" cy="3934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200275"/>
            <a:ext cx="11591925" cy="24574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949328"/>
            <a:ext cx="2952328" cy="3934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3582433"/>
            <a:ext cx="1584176" cy="3934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59185"/>
            <a:ext cx="11687175" cy="52101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2251273"/>
            <a:ext cx="1800200" cy="39341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3620569"/>
            <a:ext cx="1800200" cy="3934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4267497"/>
            <a:ext cx="1800200" cy="3934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5552593"/>
            <a:ext cx="1800200" cy="3934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3138487"/>
            <a:ext cx="9658350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3204590"/>
            <a:ext cx="1656184" cy="39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361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528887"/>
            <a:ext cx="10963275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3789040"/>
            <a:ext cx="864096" cy="39341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1840" y="3831704"/>
            <a:ext cx="1080120" cy="39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014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014537"/>
            <a:ext cx="11372850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612" y="3052950"/>
            <a:ext cx="64770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40438" y="3052950"/>
            <a:ext cx="1240138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6072" y="4096494"/>
            <a:ext cx="1240138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4096494"/>
            <a:ext cx="1240138" cy="628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4116392"/>
            <a:ext cx="3024336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890712"/>
            <a:ext cx="11334750" cy="3076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3175634"/>
            <a:ext cx="180020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3175634"/>
            <a:ext cx="647700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257664"/>
            <a:ext cx="216024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2026-02-03T14:15:17Z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