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09900"/>
            <a:ext cx="108204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581128"/>
            <a:ext cx="63588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5661248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52575"/>
            <a:ext cx="107346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52941" cy="607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17770"/>
            <a:ext cx="10061451" cy="600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19212"/>
            <a:ext cx="1065847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136" y="2481848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947" y="4256520"/>
            <a:ext cx="2219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912" y="1521360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288" y="4184512"/>
            <a:ext cx="2219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88840"/>
            <a:ext cx="10687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999896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89040"/>
            <a:ext cx="37444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1162706"/>
            <a:ext cx="10417993" cy="569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5" y="1484784"/>
            <a:ext cx="7200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085184"/>
            <a:ext cx="7200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88" y="3299073"/>
            <a:ext cx="63588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2026-02-01T05:46:24Z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