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70" r:id="rId41"/>
    <p:sldId id="371" r:id="rId42"/>
    <p:sldId id="372" r:id="rId43"/>
    <p:sldId id="373" r:id="rId44"/>
    <p:sldId id="374" r:id="rId45"/>
    <p:sldId id="375" r:id="rId46"/>
    <p:sldId id="376" r:id="rId47"/>
    <p:sldId id="377" r:id="rId48"/>
    <p:sldId id="378" r:id="rId49"/>
    <p:sldId id="379" r:id="rId50"/>
    <p:sldId id="368" r:id="rId51"/>
    <p:sldId id="369" r:id="rId5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71600"/>
            <a:ext cx="1022985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785008"/>
            <a:ext cx="103346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808" y="3429000"/>
            <a:ext cx="9858375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81701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960" y="393305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876425"/>
            <a:ext cx="10487025" cy="3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4365104"/>
            <a:ext cx="108012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04962"/>
            <a:ext cx="103822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376" y="1797200"/>
            <a:ext cx="105111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30125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817504"/>
            <a:ext cx="93610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355379"/>
            <a:ext cx="1296144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629896"/>
            <a:ext cx="129614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12" y="1026787"/>
            <a:ext cx="10620375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3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0" y="1159378"/>
            <a:ext cx="104775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447925"/>
            <a:ext cx="104298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268760"/>
            <a:ext cx="103251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29272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4482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80138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852936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99505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728" y="3946074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728" y="4405980"/>
            <a:ext cx="45720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931713"/>
            <a:ext cx="457200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728" y="5478282"/>
            <a:ext cx="457200" cy="409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224" y="601634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8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268760"/>
            <a:ext cx="105251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81162"/>
            <a:ext cx="104013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1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39" y="1254040"/>
            <a:ext cx="10231685" cy="56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484784"/>
            <a:ext cx="103536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88869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5888697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8368" y="5888697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240" y="5866403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6112" y="586640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68760"/>
            <a:ext cx="103632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0" y="4820031"/>
            <a:ext cx="104775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5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0768"/>
            <a:ext cx="10429875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847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15719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84784"/>
            <a:ext cx="104013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8478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40768"/>
            <a:ext cx="103536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407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0912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3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" y="1147559"/>
            <a:ext cx="1038225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7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84784"/>
            <a:ext cx="10496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0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8582" y="1052736"/>
            <a:ext cx="10207118" cy="58113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05273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64502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556792"/>
            <a:ext cx="1031557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55679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4908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2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152650"/>
            <a:ext cx="92202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152650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062" y="1229852"/>
            <a:ext cx="10429875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80150"/>
            <a:ext cx="10401300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34888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831769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320" y="538436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68760"/>
            <a:ext cx="1042035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0768"/>
            <a:ext cx="105060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941168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676400"/>
            <a:ext cx="102584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336" y="1700368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56792"/>
            <a:ext cx="104394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580760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84784"/>
            <a:ext cx="103917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9656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256" y="299695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40768"/>
            <a:ext cx="1033462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2568" y="348996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58112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68760"/>
            <a:ext cx="104108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28053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34888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450912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628800"/>
            <a:ext cx="101917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2776"/>
            <a:ext cx="10448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68760"/>
            <a:ext cx="104298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3933056"/>
            <a:ext cx="104203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895475"/>
            <a:ext cx="851535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98884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192" y="349817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4784"/>
            <a:ext cx="104679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700808"/>
            <a:ext cx="104489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700808"/>
            <a:ext cx="208823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204864"/>
            <a:ext cx="208823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9288" y="2733304"/>
            <a:ext cx="2088232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340720"/>
            <a:ext cx="792088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747837"/>
            <a:ext cx="104203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5" y="3560824"/>
            <a:ext cx="9746679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751" y="4106321"/>
            <a:ext cx="9746679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624721"/>
            <a:ext cx="9746679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40768"/>
            <a:ext cx="104489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026973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456" y="508518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456" y="615558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47812"/>
            <a:ext cx="1054417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63691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18782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1495425"/>
            <a:ext cx="61245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2776"/>
            <a:ext cx="104489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369184"/>
            <a:ext cx="172819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873464"/>
            <a:ext cx="172819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338549"/>
            <a:ext cx="96932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862" y="4818212"/>
            <a:ext cx="1938241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5298668"/>
            <a:ext cx="1717144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5756586"/>
            <a:ext cx="72008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56792"/>
            <a:ext cx="1043940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544600"/>
            <a:ext cx="194421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564" y="2015135"/>
            <a:ext cx="156162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937136"/>
            <a:ext cx="130872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858112"/>
            <a:ext cx="165618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68760"/>
            <a:ext cx="103822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100262"/>
            <a:ext cx="104298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40768"/>
            <a:ext cx="104108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5293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872" y="494116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66850"/>
            <a:ext cx="106108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2241440"/>
            <a:ext cx="10490001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99" y="3076990"/>
            <a:ext cx="10490001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3888156"/>
            <a:ext cx="10490001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99" y="4707945"/>
            <a:ext cx="10490001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99" y="5522680"/>
            <a:ext cx="10490001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583" y="6349607"/>
            <a:ext cx="10490001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44824"/>
            <a:ext cx="1049655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929024"/>
            <a:ext cx="1044116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763" y="2745496"/>
            <a:ext cx="1044116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20" y="3537403"/>
            <a:ext cx="1044116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115" y="4375895"/>
            <a:ext cx="1044116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274" y="5204378"/>
            <a:ext cx="1044116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12776"/>
            <a:ext cx="1029652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127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3484463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535136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264493"/>
            <a:ext cx="10372725" cy="547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9814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75764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68760"/>
            <a:ext cx="1039177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77281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256" y="382622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232" y="530974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68760"/>
            <a:ext cx="1063942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77281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8498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720" y="530120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2026-02-01T03:01:39Z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