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519362"/>
            <a:ext cx="8953500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980728"/>
            <a:ext cx="9667875" cy="570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969264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160" y="3068960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160" y="5157192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980728"/>
            <a:ext cx="8515350" cy="579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980728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068960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166531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1028700"/>
            <a:ext cx="9344025" cy="582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028284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4640" y="3140968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4640" y="5221996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2590800"/>
            <a:ext cx="90773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590800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16832"/>
            <a:ext cx="107061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3933056"/>
            <a:ext cx="26642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57325"/>
            <a:ext cx="1075372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1665376"/>
            <a:ext cx="163244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770524"/>
            <a:ext cx="163244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484784"/>
            <a:ext cx="23762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725144"/>
            <a:ext cx="237626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81487"/>
            <a:ext cx="10687050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1200150"/>
            <a:ext cx="10706100" cy="56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187" y="1219200"/>
            <a:ext cx="10715625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762" y="1196752"/>
            <a:ext cx="106584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762" y="2095500"/>
            <a:ext cx="10658475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1204330"/>
            <a:ext cx="106680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2026-02-01T05:59:58Z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