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77" y="3068961"/>
            <a:ext cx="11609446" cy="720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00" y="1556792"/>
            <a:ext cx="1800200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5344" y="3635120"/>
            <a:ext cx="2641056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916832"/>
            <a:ext cx="1139190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1916832"/>
            <a:ext cx="1512168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7" y="1124744"/>
            <a:ext cx="117443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2276872"/>
            <a:ext cx="113728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66862"/>
            <a:ext cx="11477625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904" y="2601480"/>
            <a:ext cx="2664296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4581128"/>
            <a:ext cx="2664296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57337"/>
            <a:ext cx="11534775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1638505"/>
            <a:ext cx="1368152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9128" y="4629896"/>
            <a:ext cx="232864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71675"/>
            <a:ext cx="11525250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3297176"/>
            <a:ext cx="2664296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5496" y="4544552"/>
            <a:ext cx="948296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4544552"/>
            <a:ext cx="948296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86354" y="4525105"/>
            <a:ext cx="120619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066925"/>
            <a:ext cx="11410950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3068960"/>
            <a:ext cx="720080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125840"/>
            <a:ext cx="1008112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7122" y="4102600"/>
            <a:ext cx="1672813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052637"/>
            <a:ext cx="11372850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152774"/>
            <a:ext cx="2016224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3140968"/>
            <a:ext cx="1296144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19250"/>
            <a:ext cx="11287125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4557888"/>
            <a:ext cx="1080120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4574632"/>
            <a:ext cx="2448272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086558"/>
            <a:ext cx="11191229" cy="57638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090737"/>
            <a:ext cx="1139190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164966"/>
            <a:ext cx="1080120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2526" y="3164966"/>
            <a:ext cx="1699498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2190750"/>
            <a:ext cx="9896475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3685059"/>
            <a:ext cx="2376264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5733256"/>
            <a:ext cx="2736304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497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3" y="2492896"/>
            <a:ext cx="1368153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1232" y="5697824"/>
            <a:ext cx="216024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458608"/>
            <a:ext cx="2664296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581128"/>
            <a:ext cx="1872208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6615" y="5589240"/>
            <a:ext cx="1872208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497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2168" y="3573808"/>
            <a:ext cx="2664296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4617704"/>
            <a:ext cx="144016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377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928812"/>
            <a:ext cx="11420475" cy="3000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2060848"/>
            <a:ext cx="2664296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91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7" y="1124744"/>
            <a:ext cx="117443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1988840"/>
            <a:ext cx="11391900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505075"/>
            <a:ext cx="11449050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535174"/>
            <a:ext cx="72008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1348784"/>
            <a:ext cx="2304256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570080"/>
            <a:ext cx="2592288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533650"/>
            <a:ext cx="11344275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2577098"/>
            <a:ext cx="144016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418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492896"/>
            <a:ext cx="1368152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509120"/>
            <a:ext cx="1368152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2543" y="1484784"/>
            <a:ext cx="794643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644" y="2457464"/>
            <a:ext cx="1217244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4545696"/>
            <a:ext cx="2664296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2026-02-02T14:53:11Z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