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3048000"/>
            <a:ext cx="107727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40768"/>
            <a:ext cx="1074420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1340768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40768"/>
            <a:ext cx="10734675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12976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52537"/>
            <a:ext cx="106870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252537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484784"/>
            <a:ext cx="104108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20130"/>
            <a:ext cx="9785349" cy="61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5121760"/>
            <a:ext cx="302433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412776"/>
            <a:ext cx="1075372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412776"/>
            <a:ext cx="1512168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189736"/>
            <a:ext cx="1656184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015464"/>
            <a:ext cx="187220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662237"/>
            <a:ext cx="107061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2698813"/>
            <a:ext cx="237626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77544"/>
            <a:ext cx="2304256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002128"/>
            <a:ext cx="230425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40768"/>
            <a:ext cx="10706100" cy="5210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365152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384" y="3166496"/>
            <a:ext cx="2341648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965552"/>
            <a:ext cx="792088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5877272"/>
            <a:ext cx="671344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398272"/>
            <a:ext cx="67134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2026-02-01T06:27:24Z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