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56" r:id="rId3"/>
    <p:sldId id="357" r:id="rId4"/>
    <p:sldId id="358" r:id="rId5"/>
    <p:sldId id="376" r:id="rId6"/>
    <p:sldId id="374" r:id="rId7"/>
    <p:sldId id="359" r:id="rId8"/>
    <p:sldId id="360" r:id="rId9"/>
    <p:sldId id="361" r:id="rId10"/>
    <p:sldId id="362" r:id="rId11"/>
    <p:sldId id="363" r:id="rId12"/>
    <p:sldId id="364" r:id="rId13"/>
    <p:sldId id="365" r:id="rId14"/>
    <p:sldId id="366" r:id="rId15"/>
    <p:sldId id="367" r:id="rId16"/>
    <p:sldId id="368" r:id="rId17"/>
    <p:sldId id="369" r:id="rId18"/>
    <p:sldId id="370" r:id="rId19"/>
    <p:sldId id="371" r:id="rId20"/>
    <p:sldId id="372" r:id="rId21"/>
    <p:sldId id="373" r:id="rId22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3962" y="2433637"/>
            <a:ext cx="9744075" cy="1990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40768"/>
            <a:ext cx="1141095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643062"/>
            <a:ext cx="11363325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241287"/>
            <a:ext cx="11344275" cy="553402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423862" y="6775312"/>
            <a:ext cx="1134427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952625"/>
            <a:ext cx="11315700" cy="295275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438150" y="1952625"/>
            <a:ext cx="113157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775548"/>
            <a:ext cx="10626402" cy="6082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268760"/>
            <a:ext cx="11353800" cy="536257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419100" y="6631335"/>
            <a:ext cx="112935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128837"/>
            <a:ext cx="11334750" cy="260032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428625" y="2128837"/>
            <a:ext cx="1133475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1000231"/>
            <a:ext cx="11221516" cy="582728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6" y="2276872"/>
            <a:ext cx="576064" cy="517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1026986"/>
            <a:ext cx="11172750" cy="582605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3212976"/>
            <a:ext cx="576064" cy="517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09869"/>
            <a:ext cx="11420475" cy="555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6" y="2276872"/>
            <a:ext cx="576064" cy="517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50101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4365104"/>
            <a:ext cx="1008112" cy="50743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6280" y="5046375"/>
            <a:ext cx="2191848" cy="50743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6280" y="5713886"/>
            <a:ext cx="1399760" cy="5074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12776"/>
            <a:ext cx="11477625" cy="461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6" y="2420888"/>
            <a:ext cx="576064" cy="517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6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2566987"/>
            <a:ext cx="10772775" cy="17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128837"/>
            <a:ext cx="11658600" cy="26003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1328" y="2201989"/>
            <a:ext cx="1920976" cy="50743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3952" y="3548632"/>
            <a:ext cx="2448272" cy="5074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84784"/>
            <a:ext cx="11715750" cy="51054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2048" y="2085232"/>
            <a:ext cx="1656184" cy="50743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2791976"/>
            <a:ext cx="1656184" cy="50743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4944" y="4144951"/>
            <a:ext cx="1656184" cy="50743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59200" y="5421984"/>
            <a:ext cx="1656184" cy="5074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700808"/>
            <a:ext cx="11668125" cy="3648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942" y="1628800"/>
            <a:ext cx="1944217" cy="50743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1" y="2285225"/>
            <a:ext cx="1224136" cy="50743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2886418"/>
            <a:ext cx="1368152" cy="50743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8006" y="3544661"/>
            <a:ext cx="1368152" cy="50743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4171175"/>
            <a:ext cx="2592287" cy="507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20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56792"/>
            <a:ext cx="11725275" cy="447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224" y="3553642"/>
            <a:ext cx="1152128" cy="50743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4185656"/>
            <a:ext cx="2304256" cy="50743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5441847"/>
            <a:ext cx="1368152" cy="50743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5441847"/>
            <a:ext cx="576064" cy="507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305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2109787"/>
            <a:ext cx="11401425" cy="2638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40" y="3199666"/>
            <a:ext cx="1008112" cy="50743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26476" y="3202714"/>
            <a:ext cx="1398116" cy="5074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90662"/>
            <a:ext cx="11372850" cy="3876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3717032"/>
            <a:ext cx="1872208" cy="5174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8408" y="3717032"/>
            <a:ext cx="1872208" cy="5174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9272" y="4700760"/>
            <a:ext cx="1872208" cy="5174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990725"/>
            <a:ext cx="11572875" cy="2876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3068960"/>
            <a:ext cx="1872208" cy="5174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4005064"/>
            <a:ext cx="1224136" cy="5174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2026-02-03T13:11:43Z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