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3043237"/>
            <a:ext cx="1086802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484784"/>
            <a:ext cx="10772775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4509120"/>
            <a:ext cx="70788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84784"/>
            <a:ext cx="107442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556792"/>
            <a:ext cx="10801350" cy="469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564904"/>
            <a:ext cx="70788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12776"/>
            <a:ext cx="10744200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1437888"/>
            <a:ext cx="70788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412776"/>
            <a:ext cx="104679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628800"/>
            <a:ext cx="1041082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552575"/>
            <a:ext cx="10706100" cy="3752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669408"/>
            <a:ext cx="208823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385887"/>
            <a:ext cx="10753725" cy="4086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1628800"/>
            <a:ext cx="237626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3777992"/>
            <a:ext cx="295232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585912"/>
            <a:ext cx="10782300" cy="3686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1635408"/>
            <a:ext cx="208823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3645024"/>
            <a:ext cx="208823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2581275"/>
            <a:ext cx="1068705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2579715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412776"/>
            <a:ext cx="10648950" cy="469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412776"/>
            <a:ext cx="10677525" cy="468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2950" y="1114425"/>
            <a:ext cx="10706100" cy="574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1114425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268760"/>
            <a:ext cx="10753725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791" y="4219575"/>
            <a:ext cx="10715625" cy="2638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5520" y="2306984"/>
            <a:ext cx="70788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2026-02-01T06:12:16Z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