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405" r:id="rId24"/>
    <p:sldId id="406" r:id="rId25"/>
    <p:sldId id="407" r:id="rId26"/>
    <p:sldId id="408" r:id="rId27"/>
    <p:sldId id="409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628800"/>
            <a:ext cx="102393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484784"/>
            <a:ext cx="1022985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600" y="357301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600" y="566124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9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472592"/>
            <a:ext cx="75057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446" y="2924944"/>
            <a:ext cx="8439150" cy="262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150760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59477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280904"/>
            <a:ext cx="201622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5926040"/>
            <a:ext cx="136815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28800"/>
            <a:ext cx="103632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272" y="1809392"/>
            <a:ext cx="127290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408" y="3499097"/>
            <a:ext cx="127290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4185656"/>
            <a:ext cx="127290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12776"/>
            <a:ext cx="105632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2" y="1196752"/>
            <a:ext cx="104679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640597"/>
            <a:ext cx="1042035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2636912"/>
            <a:ext cx="106108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340768"/>
            <a:ext cx="99155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6473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1829927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2319086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2808245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3395864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3823809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032" y="4875655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096" y="543617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443162"/>
            <a:ext cx="957262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46713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152" y="345567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1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43062"/>
            <a:ext cx="104870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68760"/>
            <a:ext cx="1044892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1507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71507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99" y="571507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039" y="5715073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694" y="571507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56792"/>
            <a:ext cx="103822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84784"/>
            <a:ext cx="103917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4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800" y="1484784"/>
            <a:ext cx="81438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3429000"/>
            <a:ext cx="10391775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48478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42900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1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12776"/>
            <a:ext cx="104584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4779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248" y="400506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1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138362"/>
            <a:ext cx="96202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13836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68760"/>
            <a:ext cx="104965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49338"/>
            <a:ext cx="10458450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4221088"/>
            <a:ext cx="1050607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62" y="1196752"/>
            <a:ext cx="103536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651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57387"/>
            <a:ext cx="103632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69163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" y="1157836"/>
            <a:ext cx="1059180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27687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75779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323423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12" y="1162050"/>
            <a:ext cx="10544175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2687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36510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75" y="1124744"/>
            <a:ext cx="10382250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537" y="1379984"/>
            <a:ext cx="1044892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62" y="3284984"/>
            <a:ext cx="105060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981200"/>
            <a:ext cx="10525125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57997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28800"/>
            <a:ext cx="105156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62150"/>
            <a:ext cx="105441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8497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871662"/>
            <a:ext cx="103346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8884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012" y="3302918"/>
            <a:ext cx="10467975" cy="300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399" y="378904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446" y="537321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40768"/>
            <a:ext cx="10553700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088" y="488135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862137"/>
            <a:ext cx="939165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86213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28999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19287"/>
            <a:ext cx="106108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93305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412776"/>
            <a:ext cx="10144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32519"/>
            <a:ext cx="104203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150" y="1196752"/>
            <a:ext cx="105537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278" y="2239534"/>
            <a:ext cx="104203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909816"/>
            <a:ext cx="172819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397524"/>
            <a:ext cx="144016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916017"/>
            <a:ext cx="1800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576387"/>
            <a:ext cx="1041082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85232"/>
            <a:ext cx="95979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94077"/>
            <a:ext cx="388843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286396"/>
            <a:ext cx="95979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783049"/>
            <a:ext cx="648072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32513"/>
            <a:ext cx="104203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2849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29309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301208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63093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268760"/>
            <a:ext cx="103155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77281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295400"/>
            <a:ext cx="103917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5301208"/>
            <a:ext cx="144016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5841840"/>
            <a:ext cx="2088232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68760"/>
            <a:ext cx="10467975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429000"/>
            <a:ext cx="108012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954810"/>
            <a:ext cx="108012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060800"/>
            <a:ext cx="1512168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589240"/>
            <a:ext cx="1512168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6166645"/>
            <a:ext cx="151216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84784"/>
            <a:ext cx="104394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409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64650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14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00162"/>
            <a:ext cx="105060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844824"/>
            <a:ext cx="194421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935225"/>
            <a:ext cx="792088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029448"/>
            <a:ext cx="144016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962" y="1196752"/>
            <a:ext cx="105060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29248"/>
            <a:ext cx="965085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3021336"/>
            <a:ext cx="1037272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3795520"/>
            <a:ext cx="1037272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4594088"/>
            <a:ext cx="10372725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36" y="5368272"/>
            <a:ext cx="10372725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380" y="6159952"/>
            <a:ext cx="103727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56792"/>
            <a:ext cx="1042987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1700808"/>
            <a:ext cx="1054353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2" y="2492896"/>
            <a:ext cx="1054353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63" y="3272792"/>
            <a:ext cx="1054353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34" y="4052688"/>
            <a:ext cx="1054353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31" y="4845920"/>
            <a:ext cx="1054353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02" y="5625816"/>
            <a:ext cx="1054353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84784"/>
            <a:ext cx="101250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965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792" y="306896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2792" y="465313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9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14908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409825"/>
            <a:ext cx="81534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49289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7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0768"/>
            <a:ext cx="103632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6111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2967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49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2026-02-01T02:24:04Z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