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175" y="3057525"/>
            <a:ext cx="862965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876425"/>
            <a:ext cx="10610850" cy="310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6" y="2708920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556792"/>
            <a:ext cx="10734675" cy="419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448" y="2708920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1905000"/>
            <a:ext cx="1011555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900" y="1057275"/>
            <a:ext cx="10744200" cy="5800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6440" y="2924944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268760"/>
            <a:ext cx="10753725" cy="542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6" y="2924944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12776"/>
            <a:ext cx="10753725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464" y="2492896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556792"/>
            <a:ext cx="10687050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3237360"/>
            <a:ext cx="201622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5024" y="4854716"/>
            <a:ext cx="249704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484784"/>
            <a:ext cx="10820400" cy="495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1570128"/>
            <a:ext cx="238586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177544"/>
            <a:ext cx="1800200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448" y="4905736"/>
            <a:ext cx="137775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700808"/>
            <a:ext cx="10753725" cy="461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412776"/>
            <a:ext cx="10706100" cy="465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340768"/>
            <a:ext cx="10658475" cy="468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84784"/>
            <a:ext cx="10715625" cy="459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500187"/>
            <a:ext cx="10706100" cy="3857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326638"/>
            <a:ext cx="1073467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2026-02-01T06:08:04Z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