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05125"/>
            <a:ext cx="62293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573016"/>
            <a:ext cx="10639425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4952" y="1677568"/>
            <a:ext cx="310522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2532137"/>
            <a:ext cx="310522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474741"/>
            <a:ext cx="310522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71700"/>
            <a:ext cx="113728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171700"/>
            <a:ext cx="216024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63999"/>
            <a:ext cx="216024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37820"/>
            <a:ext cx="216024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099216"/>
            <a:ext cx="117824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712971"/>
            <a:ext cx="11334750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1749547"/>
            <a:ext cx="201622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528" y="3462177"/>
            <a:ext cx="2016224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2344" y="5301208"/>
            <a:ext cx="201622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3090671"/>
            <a:ext cx="11439525" cy="3781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1268760"/>
            <a:ext cx="2304256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352" y="2149072"/>
            <a:ext cx="792088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448" y="4072111"/>
            <a:ext cx="1568224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5121760"/>
            <a:ext cx="2232248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6093296"/>
            <a:ext cx="13681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43112"/>
            <a:ext cx="114585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180480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" y="1988840"/>
            <a:ext cx="1116330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05088"/>
            <a:ext cx="172819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461221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560" y="4437247"/>
            <a:ext cx="1728192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28837"/>
            <a:ext cx="113633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128837"/>
            <a:ext cx="1728192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40"/>
            <a:ext cx="113157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40768"/>
            <a:ext cx="106489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365104"/>
            <a:ext cx="3096344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490512"/>
            <a:ext cx="244827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244827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085184"/>
            <a:ext cx="3168352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24744"/>
            <a:ext cx="11791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2492896"/>
            <a:ext cx="11363325" cy="2619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7" y="2566048"/>
            <a:ext cx="172819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3477768"/>
            <a:ext cx="2088232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365104"/>
            <a:ext cx="208823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2026-02-02T15:27:47Z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