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58" r:id="rId5"/>
    <p:sldId id="359" r:id="rId6"/>
    <p:sldId id="373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943225"/>
            <a:ext cx="9629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33552"/>
            <a:ext cx="259228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07321"/>
            <a:ext cx="108012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4346"/>
            <a:ext cx="115062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49552"/>
            <a:ext cx="237626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171173"/>
            <a:ext cx="15121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157240"/>
            <a:ext cx="72008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036915"/>
            <a:ext cx="18002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949280"/>
            <a:ext cx="590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96752"/>
            <a:ext cx="114871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5267325"/>
            <a:ext cx="113633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204864"/>
            <a:ext cx="547260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1064" y="4104870"/>
            <a:ext cx="295076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6062662"/>
            <a:ext cx="208823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658" y="4941168"/>
            <a:ext cx="590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276872"/>
            <a:ext cx="5905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077072"/>
            <a:ext cx="590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132856"/>
            <a:ext cx="5905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877272"/>
            <a:ext cx="590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438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714096"/>
            <a:ext cx="2232248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5445224"/>
            <a:ext cx="100811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648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700808"/>
            <a:ext cx="1512168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129920"/>
            <a:ext cx="2160240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69527"/>
            <a:ext cx="1440160" cy="393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124" y="5096466"/>
            <a:ext cx="194421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562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852936"/>
            <a:ext cx="1944216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568" y="3557120"/>
            <a:ext cx="2210120" cy="393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320" y="4229004"/>
            <a:ext cx="1669504" cy="393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320" y="4890208"/>
            <a:ext cx="1669504" cy="3934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248" y="5517232"/>
            <a:ext cx="83475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5229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889512"/>
            <a:ext cx="1944216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889512"/>
            <a:ext cx="1944216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869160"/>
            <a:ext cx="576064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869160"/>
            <a:ext cx="864096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330" y="4869160"/>
            <a:ext cx="864096" cy="393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6165304"/>
            <a:ext cx="864096" cy="393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6165304"/>
            <a:ext cx="936104" cy="3934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6165304"/>
            <a:ext cx="936104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00237"/>
            <a:ext cx="11610975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589288"/>
            <a:ext cx="1584176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567200"/>
            <a:ext cx="1224136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336" y="3920864"/>
            <a:ext cx="1224136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20864"/>
            <a:ext cx="648072" cy="393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925808"/>
            <a:ext cx="1368152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3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2736" y="4172320"/>
            <a:ext cx="165618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172319"/>
            <a:ext cx="1656184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800" y="4172319"/>
            <a:ext cx="290356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2026-02-03T14:21:37Z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