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462212"/>
            <a:ext cx="887730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12776"/>
            <a:ext cx="106870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556792"/>
            <a:ext cx="106584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5" y="1057275"/>
            <a:ext cx="10763250" cy="580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573016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373216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1268760"/>
            <a:ext cx="9382125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268760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996952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760011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628800"/>
            <a:ext cx="931545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628800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429000"/>
            <a:ext cx="67134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3048" y="5193384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819275"/>
            <a:ext cx="967740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819275"/>
            <a:ext cx="67134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696" y="3645024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12776"/>
            <a:ext cx="1067752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5085184"/>
            <a:ext cx="208823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40768"/>
            <a:ext cx="1071562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389536"/>
            <a:ext cx="115212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005064"/>
            <a:ext cx="115212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4905736"/>
            <a:ext cx="201622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3076575"/>
            <a:ext cx="105822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076575"/>
            <a:ext cx="100811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40768"/>
            <a:ext cx="1068705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140968"/>
            <a:ext cx="187220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6176" y="4919832"/>
            <a:ext cx="384002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84784"/>
            <a:ext cx="1073467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521360"/>
            <a:ext cx="2736304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437408"/>
            <a:ext cx="331236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590800"/>
            <a:ext cx="107156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475128"/>
            <a:ext cx="93610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0768"/>
            <a:ext cx="10753725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2" y="4797152"/>
            <a:ext cx="106965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