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6" r:id="rId19"/>
    <p:sldId id="377" r:id="rId20"/>
    <p:sldId id="378" r:id="rId21"/>
    <p:sldId id="379" r:id="rId22"/>
    <p:sldId id="380" r:id="rId23"/>
    <p:sldId id="381" r:id="rId2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487" y="2976562"/>
            <a:ext cx="591502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447800"/>
            <a:ext cx="103346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47825"/>
            <a:ext cx="114490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628900"/>
            <a:ext cx="1128712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1213855"/>
            <a:ext cx="11296650" cy="561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3560" y="3189736"/>
            <a:ext cx="453650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06" y="4197848"/>
            <a:ext cx="11385757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827" y="5190001"/>
            <a:ext cx="11385757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121" y="6182701"/>
            <a:ext cx="11385757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192523"/>
            <a:ext cx="11344275" cy="564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281705"/>
            <a:ext cx="1134427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206" y="2264680"/>
            <a:ext cx="11344275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518" y="3257386"/>
            <a:ext cx="11344275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48" y="4255601"/>
            <a:ext cx="11344275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942" y="5233067"/>
            <a:ext cx="11344275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564" y="6205631"/>
            <a:ext cx="1134427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148" y="1486688"/>
            <a:ext cx="1133056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12" y="2469656"/>
            <a:ext cx="1133056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420" y="3491104"/>
            <a:ext cx="11330560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132" y="4474072"/>
            <a:ext cx="11330560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516" y="5465024"/>
            <a:ext cx="1133056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85912"/>
            <a:ext cx="1136332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671256"/>
            <a:ext cx="1122627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000" y="2661296"/>
            <a:ext cx="1122627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312" y="1124744"/>
            <a:ext cx="117633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025" y="2204864"/>
            <a:ext cx="102679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47812"/>
            <a:ext cx="1137285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2564904"/>
            <a:ext cx="60007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872" y="4581128"/>
            <a:ext cx="60007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925" y="51816"/>
            <a:ext cx="65341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7" y="1454676"/>
            <a:ext cx="9073006" cy="537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509120"/>
            <a:ext cx="10248900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8120" y="2387374"/>
            <a:ext cx="600075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8119" y="4509120"/>
            <a:ext cx="60007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695450"/>
            <a:ext cx="99536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00808"/>
            <a:ext cx="11410950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780928"/>
            <a:ext cx="60007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2432" y="4725144"/>
            <a:ext cx="60007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490787"/>
            <a:ext cx="1141095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573016"/>
            <a:ext cx="60007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1219200"/>
            <a:ext cx="7524750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1097671"/>
            <a:ext cx="9352160" cy="57603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28575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56792"/>
            <a:ext cx="1099185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514344"/>
            <a:ext cx="3096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0080" y="4438256"/>
            <a:ext cx="3384376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5386552"/>
            <a:ext cx="561662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4437112"/>
            <a:ext cx="122413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4437112"/>
            <a:ext cx="1404156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1090" y="4437112"/>
            <a:ext cx="140415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62045"/>
            <a:ext cx="10687173" cy="612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2026-02-03T03:32:45Z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