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3005137"/>
            <a:ext cx="590550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075" y="1124744"/>
            <a:ext cx="117538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1978901"/>
            <a:ext cx="11420475" cy="4867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87840" y="3044576"/>
            <a:ext cx="1872208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0376" y="5157192"/>
            <a:ext cx="1872208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438312"/>
            <a:ext cx="864096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2494040"/>
            <a:ext cx="1800200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5661248"/>
            <a:ext cx="1800200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28800"/>
            <a:ext cx="1130617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2492896"/>
            <a:ext cx="11449050" cy="3848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4192" y="1641000"/>
            <a:ext cx="1800200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5898" y="4581128"/>
            <a:ext cx="2268253" cy="571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0165" y="5613624"/>
            <a:ext cx="3762419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480704"/>
            <a:ext cx="1800200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4568936"/>
            <a:ext cx="711696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638425"/>
            <a:ext cx="1914525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" y="1124744"/>
            <a:ext cx="1173480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2060848"/>
            <a:ext cx="11049000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645024"/>
            <a:ext cx="2232248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528887"/>
            <a:ext cx="11363325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636912"/>
            <a:ext cx="2592288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80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587" y="2492896"/>
            <a:ext cx="10410825" cy="4086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581150"/>
            <a:ext cx="11220450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4581128"/>
            <a:ext cx="288032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52587"/>
            <a:ext cx="11439525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1652587"/>
            <a:ext cx="2376264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645024"/>
            <a:ext cx="2808312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125" y="1124744"/>
            <a:ext cx="117157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348880"/>
            <a:ext cx="11430000" cy="3505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7768" y="2412136"/>
            <a:ext cx="2160240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7648" y="3293372"/>
            <a:ext cx="2160240" cy="571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7888" y="4262248"/>
            <a:ext cx="216024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19250"/>
            <a:ext cx="1139190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1668018"/>
            <a:ext cx="1224136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2625864"/>
            <a:ext cx="2016224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509120"/>
            <a:ext cx="1872208" cy="571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4515960"/>
            <a:ext cx="1872208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2026-02-03T02:03:50Z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